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9"/>
  </p:notesMasterIdLst>
  <p:sldIdLst>
    <p:sldId id="444" r:id="rId3"/>
    <p:sldId id="256" r:id="rId4"/>
    <p:sldId id="321" r:id="rId5"/>
    <p:sldId id="317" r:id="rId6"/>
    <p:sldId id="318" r:id="rId7"/>
    <p:sldId id="319" r:id="rId8"/>
    <p:sldId id="320" r:id="rId9"/>
    <p:sldId id="322" r:id="rId10"/>
    <p:sldId id="445" r:id="rId11"/>
    <p:sldId id="446" r:id="rId12"/>
    <p:sldId id="447" r:id="rId13"/>
    <p:sldId id="448" r:id="rId14"/>
    <p:sldId id="449" r:id="rId15"/>
    <p:sldId id="450" r:id="rId16"/>
    <p:sldId id="451" r:id="rId17"/>
    <p:sldId id="452" r:id="rId1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74" d="100"/>
          <a:sy n="74" d="100"/>
        </p:scale>
        <p:origin x="96" y="17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F73141-D203-4D6A-A4A3-ED96AADE5738}" type="doc">
      <dgm:prSet loTypeId="urn:microsoft.com/office/officeart/2005/8/layout/cycle6" loCatId="cycle" qsTypeId="urn:microsoft.com/office/officeart/2005/8/quickstyle/simple1" qsCatId="simple" csTypeId="urn:microsoft.com/office/officeart/2005/8/colors/colorful5" csCatId="colorful" phldr="1"/>
      <dgm:spPr/>
      <dgm:t>
        <a:bodyPr/>
        <a:lstStyle/>
        <a:p>
          <a:endParaRPr lang="fr-FR"/>
        </a:p>
      </dgm:t>
    </dgm:pt>
    <dgm:pt modelId="{3C7BD3C5-4C54-4830-8108-4C5EBF1E2556}">
      <dgm:prSet phldrT="[Texte]"/>
      <dgm:spPr/>
      <dgm:t>
        <a:bodyPr/>
        <a:lstStyle/>
        <a:p>
          <a:r>
            <a:rPr lang="fr-FR" dirty="0">
              <a:solidFill>
                <a:sysClr val="windowText" lastClr="000000"/>
              </a:solidFill>
            </a:rPr>
            <a:t>CRES</a:t>
          </a:r>
        </a:p>
      </dgm:t>
    </dgm:pt>
    <dgm:pt modelId="{E475277F-3112-4056-B11B-5EC992218EA3}" type="parTrans" cxnId="{02BEFE43-965D-4BEC-A390-CAA4230A2AF6}">
      <dgm:prSet/>
      <dgm:spPr/>
      <dgm:t>
        <a:bodyPr/>
        <a:lstStyle/>
        <a:p>
          <a:endParaRPr lang="fr-FR">
            <a:solidFill>
              <a:sysClr val="windowText" lastClr="000000"/>
            </a:solidFill>
          </a:endParaRPr>
        </a:p>
      </dgm:t>
    </dgm:pt>
    <dgm:pt modelId="{D1D6BBA0-F5D5-4494-81FC-5FD12E3A3919}" type="sibTrans" cxnId="{02BEFE43-965D-4BEC-A390-CAA4230A2AF6}">
      <dgm:prSet/>
      <dgm:spPr/>
      <dgm:t>
        <a:bodyPr/>
        <a:lstStyle/>
        <a:p>
          <a:endParaRPr lang="fr-FR">
            <a:solidFill>
              <a:sysClr val="windowText" lastClr="000000"/>
            </a:solidFill>
          </a:endParaRPr>
        </a:p>
      </dgm:t>
    </dgm:pt>
    <dgm:pt modelId="{41D6931E-A462-4904-821D-1F57D3C6C79D}">
      <dgm:prSet phldrT="[Texte]"/>
      <dgm:spPr/>
      <dgm:t>
        <a:bodyPr/>
        <a:lstStyle/>
        <a:p>
          <a:r>
            <a:rPr lang="fr-FR" dirty="0">
              <a:solidFill>
                <a:sysClr val="windowText" lastClr="000000"/>
              </a:solidFill>
            </a:rPr>
            <a:t>EHESP</a:t>
          </a:r>
        </a:p>
      </dgm:t>
    </dgm:pt>
    <dgm:pt modelId="{E48720A8-CDB8-4254-956D-3155B79A7196}" type="parTrans" cxnId="{6775CFD1-DD72-417A-A38B-B5F01EA651F0}">
      <dgm:prSet/>
      <dgm:spPr/>
      <dgm:t>
        <a:bodyPr/>
        <a:lstStyle/>
        <a:p>
          <a:endParaRPr lang="fr-FR">
            <a:solidFill>
              <a:sysClr val="windowText" lastClr="000000"/>
            </a:solidFill>
          </a:endParaRPr>
        </a:p>
      </dgm:t>
    </dgm:pt>
    <dgm:pt modelId="{191A426B-1690-4FD1-9F22-DF32BFF565DE}" type="sibTrans" cxnId="{6775CFD1-DD72-417A-A38B-B5F01EA651F0}">
      <dgm:prSet/>
      <dgm:spPr/>
      <dgm:t>
        <a:bodyPr/>
        <a:lstStyle/>
        <a:p>
          <a:endParaRPr lang="fr-FR">
            <a:solidFill>
              <a:sysClr val="windowText" lastClr="000000"/>
            </a:solidFill>
          </a:endParaRPr>
        </a:p>
      </dgm:t>
    </dgm:pt>
    <dgm:pt modelId="{E12F98BE-B67B-4C57-9D78-AD67183595A1}">
      <dgm:prSet phldrT="[Texte]"/>
      <dgm:spPr/>
      <dgm:t>
        <a:bodyPr/>
        <a:lstStyle/>
        <a:p>
          <a:r>
            <a:rPr lang="fr-FR" dirty="0">
              <a:solidFill>
                <a:sysClr val="windowText" lastClr="000000"/>
              </a:solidFill>
            </a:rPr>
            <a:t>ASV</a:t>
          </a:r>
        </a:p>
      </dgm:t>
    </dgm:pt>
    <dgm:pt modelId="{173FE42F-FC49-43FC-B145-B80988B1DE54}" type="parTrans" cxnId="{50AE6C2D-11BD-485B-8C3D-80B5CA185E40}">
      <dgm:prSet/>
      <dgm:spPr/>
      <dgm:t>
        <a:bodyPr/>
        <a:lstStyle/>
        <a:p>
          <a:endParaRPr lang="fr-FR">
            <a:solidFill>
              <a:sysClr val="windowText" lastClr="000000"/>
            </a:solidFill>
          </a:endParaRPr>
        </a:p>
      </dgm:t>
    </dgm:pt>
    <dgm:pt modelId="{E265B6AC-CCD7-45F2-9A86-2CE10B5AAD63}" type="sibTrans" cxnId="{50AE6C2D-11BD-485B-8C3D-80B5CA185E40}">
      <dgm:prSet/>
      <dgm:spPr/>
      <dgm:t>
        <a:bodyPr/>
        <a:lstStyle/>
        <a:p>
          <a:endParaRPr lang="fr-FR">
            <a:solidFill>
              <a:sysClr val="windowText" lastClr="000000"/>
            </a:solidFill>
          </a:endParaRPr>
        </a:p>
      </dgm:t>
    </dgm:pt>
    <dgm:pt modelId="{9D4347B6-0348-4419-926A-2F7C7A44AB9D}">
      <dgm:prSet phldrT="[Texte]"/>
      <dgm:spPr/>
      <dgm:t>
        <a:bodyPr/>
        <a:lstStyle/>
        <a:p>
          <a:r>
            <a:rPr lang="fr-FR" dirty="0">
              <a:solidFill>
                <a:sysClr val="windowText" lastClr="000000"/>
              </a:solidFill>
            </a:rPr>
            <a:t>porteur de projet</a:t>
          </a:r>
        </a:p>
      </dgm:t>
    </dgm:pt>
    <dgm:pt modelId="{58392D62-4FFB-448E-9539-475BAC96749E}" type="parTrans" cxnId="{4119FF53-F674-4681-8FCA-2BA2D9D0A48E}">
      <dgm:prSet/>
      <dgm:spPr/>
      <dgm:t>
        <a:bodyPr/>
        <a:lstStyle/>
        <a:p>
          <a:endParaRPr lang="fr-FR">
            <a:solidFill>
              <a:sysClr val="windowText" lastClr="000000"/>
            </a:solidFill>
          </a:endParaRPr>
        </a:p>
      </dgm:t>
    </dgm:pt>
    <dgm:pt modelId="{CB5BA6BD-DB60-45E6-91CD-890E297761ED}" type="sibTrans" cxnId="{4119FF53-F674-4681-8FCA-2BA2D9D0A48E}">
      <dgm:prSet/>
      <dgm:spPr/>
      <dgm:t>
        <a:bodyPr/>
        <a:lstStyle/>
        <a:p>
          <a:endParaRPr lang="fr-FR">
            <a:solidFill>
              <a:sysClr val="windowText" lastClr="000000"/>
            </a:solidFill>
          </a:endParaRPr>
        </a:p>
      </dgm:t>
    </dgm:pt>
    <dgm:pt modelId="{2D272113-9BA0-4942-829C-FBACC4D7AEA8}">
      <dgm:prSet phldrT="[Texte]"/>
      <dgm:spPr/>
      <dgm:t>
        <a:bodyPr/>
        <a:lstStyle/>
        <a:p>
          <a:r>
            <a:rPr lang="fr-FR" dirty="0">
              <a:solidFill>
                <a:sysClr val="windowText" lastClr="000000"/>
              </a:solidFill>
            </a:rPr>
            <a:t>AMO</a:t>
          </a:r>
        </a:p>
      </dgm:t>
    </dgm:pt>
    <dgm:pt modelId="{9EE1521F-902F-41D1-9B65-676E44055F9E}" type="parTrans" cxnId="{EC4A6A41-6033-4E88-B1FD-6E5F712A21BF}">
      <dgm:prSet/>
      <dgm:spPr/>
      <dgm:t>
        <a:bodyPr/>
        <a:lstStyle/>
        <a:p>
          <a:endParaRPr lang="fr-FR">
            <a:solidFill>
              <a:sysClr val="windowText" lastClr="000000"/>
            </a:solidFill>
          </a:endParaRPr>
        </a:p>
      </dgm:t>
    </dgm:pt>
    <dgm:pt modelId="{DEE4DEF0-708F-477F-B741-4878D8FB9EEC}" type="sibTrans" cxnId="{EC4A6A41-6033-4E88-B1FD-6E5F712A21BF}">
      <dgm:prSet/>
      <dgm:spPr/>
      <dgm:t>
        <a:bodyPr/>
        <a:lstStyle/>
        <a:p>
          <a:endParaRPr lang="fr-FR">
            <a:solidFill>
              <a:sysClr val="windowText" lastClr="000000"/>
            </a:solidFill>
          </a:endParaRPr>
        </a:p>
      </dgm:t>
    </dgm:pt>
    <dgm:pt modelId="{A01D1BBF-4590-417E-9763-CC80E127E099}" type="pres">
      <dgm:prSet presAssocID="{6DF73141-D203-4D6A-A4A3-ED96AADE5738}" presName="cycle" presStyleCnt="0">
        <dgm:presLayoutVars>
          <dgm:dir/>
          <dgm:resizeHandles val="exact"/>
        </dgm:presLayoutVars>
      </dgm:prSet>
      <dgm:spPr/>
    </dgm:pt>
    <dgm:pt modelId="{CFB2B48F-2E96-41E5-BF59-6F8591706DF4}" type="pres">
      <dgm:prSet presAssocID="{3C7BD3C5-4C54-4830-8108-4C5EBF1E2556}" presName="node" presStyleLbl="node1" presStyleIdx="0" presStyleCnt="5">
        <dgm:presLayoutVars>
          <dgm:bulletEnabled val="1"/>
        </dgm:presLayoutVars>
      </dgm:prSet>
      <dgm:spPr/>
    </dgm:pt>
    <dgm:pt modelId="{19BE3EBE-7593-43B5-B778-AFE2237D9151}" type="pres">
      <dgm:prSet presAssocID="{3C7BD3C5-4C54-4830-8108-4C5EBF1E2556}" presName="spNode" presStyleCnt="0"/>
      <dgm:spPr/>
    </dgm:pt>
    <dgm:pt modelId="{B5EF5ECC-6B39-410A-81E9-2A1802C951B7}" type="pres">
      <dgm:prSet presAssocID="{D1D6BBA0-F5D5-4494-81FC-5FD12E3A3919}" presName="sibTrans" presStyleLbl="sibTrans1D1" presStyleIdx="0" presStyleCnt="5"/>
      <dgm:spPr/>
    </dgm:pt>
    <dgm:pt modelId="{D3DA5B45-2EAF-4705-BF9A-3EEDE36DCA9E}" type="pres">
      <dgm:prSet presAssocID="{41D6931E-A462-4904-821D-1F57D3C6C79D}" presName="node" presStyleLbl="node1" presStyleIdx="1" presStyleCnt="5">
        <dgm:presLayoutVars>
          <dgm:bulletEnabled val="1"/>
        </dgm:presLayoutVars>
      </dgm:prSet>
      <dgm:spPr/>
    </dgm:pt>
    <dgm:pt modelId="{075A88F3-A95F-4936-999E-75DAA662A8BD}" type="pres">
      <dgm:prSet presAssocID="{41D6931E-A462-4904-821D-1F57D3C6C79D}" presName="spNode" presStyleCnt="0"/>
      <dgm:spPr/>
    </dgm:pt>
    <dgm:pt modelId="{2BDE26F9-C4EE-4623-869F-B81F045D04A9}" type="pres">
      <dgm:prSet presAssocID="{191A426B-1690-4FD1-9F22-DF32BFF565DE}" presName="sibTrans" presStyleLbl="sibTrans1D1" presStyleIdx="1" presStyleCnt="5"/>
      <dgm:spPr/>
    </dgm:pt>
    <dgm:pt modelId="{9D9F3A77-BB98-42FA-80E0-5911B4950D04}" type="pres">
      <dgm:prSet presAssocID="{E12F98BE-B67B-4C57-9D78-AD67183595A1}" presName="node" presStyleLbl="node1" presStyleIdx="2" presStyleCnt="5">
        <dgm:presLayoutVars>
          <dgm:bulletEnabled val="1"/>
        </dgm:presLayoutVars>
      </dgm:prSet>
      <dgm:spPr/>
    </dgm:pt>
    <dgm:pt modelId="{77EFDA0A-9B09-4096-88A5-7C1FF5B52A8D}" type="pres">
      <dgm:prSet presAssocID="{E12F98BE-B67B-4C57-9D78-AD67183595A1}" presName="spNode" presStyleCnt="0"/>
      <dgm:spPr/>
    </dgm:pt>
    <dgm:pt modelId="{E3439B4E-0772-412D-92D2-02DC467753FC}" type="pres">
      <dgm:prSet presAssocID="{E265B6AC-CCD7-45F2-9A86-2CE10B5AAD63}" presName="sibTrans" presStyleLbl="sibTrans1D1" presStyleIdx="2" presStyleCnt="5"/>
      <dgm:spPr/>
    </dgm:pt>
    <dgm:pt modelId="{DA04A670-CE16-4EAC-B87A-E9EE0F9F3216}" type="pres">
      <dgm:prSet presAssocID="{9D4347B6-0348-4419-926A-2F7C7A44AB9D}" presName="node" presStyleLbl="node1" presStyleIdx="3" presStyleCnt="5">
        <dgm:presLayoutVars>
          <dgm:bulletEnabled val="1"/>
        </dgm:presLayoutVars>
      </dgm:prSet>
      <dgm:spPr/>
    </dgm:pt>
    <dgm:pt modelId="{3CB2995F-34AA-4CAA-9CBD-70CB7F01A110}" type="pres">
      <dgm:prSet presAssocID="{9D4347B6-0348-4419-926A-2F7C7A44AB9D}" presName="spNode" presStyleCnt="0"/>
      <dgm:spPr/>
    </dgm:pt>
    <dgm:pt modelId="{DF0B3E6A-0953-44BD-A0D6-FA7799C9F14F}" type="pres">
      <dgm:prSet presAssocID="{CB5BA6BD-DB60-45E6-91CD-890E297761ED}" presName="sibTrans" presStyleLbl="sibTrans1D1" presStyleIdx="3" presStyleCnt="5"/>
      <dgm:spPr/>
    </dgm:pt>
    <dgm:pt modelId="{9E2C5224-E011-45F3-BAEE-EFC163D167CF}" type="pres">
      <dgm:prSet presAssocID="{2D272113-9BA0-4942-829C-FBACC4D7AEA8}" presName="node" presStyleLbl="node1" presStyleIdx="4" presStyleCnt="5">
        <dgm:presLayoutVars>
          <dgm:bulletEnabled val="1"/>
        </dgm:presLayoutVars>
      </dgm:prSet>
      <dgm:spPr/>
    </dgm:pt>
    <dgm:pt modelId="{42988551-E682-4082-B9FC-7F328EC9E9C9}" type="pres">
      <dgm:prSet presAssocID="{2D272113-9BA0-4942-829C-FBACC4D7AEA8}" presName="spNode" presStyleCnt="0"/>
      <dgm:spPr/>
    </dgm:pt>
    <dgm:pt modelId="{7BADF00B-3C87-4EE4-96A6-FFB16E390ECD}" type="pres">
      <dgm:prSet presAssocID="{DEE4DEF0-708F-477F-B741-4878D8FB9EEC}" presName="sibTrans" presStyleLbl="sibTrans1D1" presStyleIdx="4" presStyleCnt="5"/>
      <dgm:spPr/>
    </dgm:pt>
  </dgm:ptLst>
  <dgm:cxnLst>
    <dgm:cxn modelId="{94A93112-3D6E-4654-9076-2479D7CAA905}" type="presOf" srcId="{E12F98BE-B67B-4C57-9D78-AD67183595A1}" destId="{9D9F3A77-BB98-42FA-80E0-5911B4950D04}" srcOrd="0" destOrd="0" presId="urn:microsoft.com/office/officeart/2005/8/layout/cycle6"/>
    <dgm:cxn modelId="{50AE6C2D-11BD-485B-8C3D-80B5CA185E40}" srcId="{6DF73141-D203-4D6A-A4A3-ED96AADE5738}" destId="{E12F98BE-B67B-4C57-9D78-AD67183595A1}" srcOrd="2" destOrd="0" parTransId="{173FE42F-FC49-43FC-B145-B80988B1DE54}" sibTransId="{E265B6AC-CCD7-45F2-9A86-2CE10B5AAD63}"/>
    <dgm:cxn modelId="{A3E7F532-8FD9-4687-A8D7-0DDB6721DB0C}" type="presOf" srcId="{9D4347B6-0348-4419-926A-2F7C7A44AB9D}" destId="{DA04A670-CE16-4EAC-B87A-E9EE0F9F3216}" srcOrd="0" destOrd="0" presId="urn:microsoft.com/office/officeart/2005/8/layout/cycle6"/>
    <dgm:cxn modelId="{A671D060-147B-4AE7-8A62-9940E0116320}" type="presOf" srcId="{CB5BA6BD-DB60-45E6-91CD-890E297761ED}" destId="{DF0B3E6A-0953-44BD-A0D6-FA7799C9F14F}" srcOrd="0" destOrd="0" presId="urn:microsoft.com/office/officeart/2005/8/layout/cycle6"/>
    <dgm:cxn modelId="{B3A45E61-0EE9-4DF7-ADED-33AD01F71B7A}" type="presOf" srcId="{3C7BD3C5-4C54-4830-8108-4C5EBF1E2556}" destId="{CFB2B48F-2E96-41E5-BF59-6F8591706DF4}" srcOrd="0" destOrd="0" presId="urn:microsoft.com/office/officeart/2005/8/layout/cycle6"/>
    <dgm:cxn modelId="{EC4A6A41-6033-4E88-B1FD-6E5F712A21BF}" srcId="{6DF73141-D203-4D6A-A4A3-ED96AADE5738}" destId="{2D272113-9BA0-4942-829C-FBACC4D7AEA8}" srcOrd="4" destOrd="0" parTransId="{9EE1521F-902F-41D1-9B65-676E44055F9E}" sibTransId="{DEE4DEF0-708F-477F-B741-4878D8FB9EEC}"/>
    <dgm:cxn modelId="{02BEFE43-965D-4BEC-A390-CAA4230A2AF6}" srcId="{6DF73141-D203-4D6A-A4A3-ED96AADE5738}" destId="{3C7BD3C5-4C54-4830-8108-4C5EBF1E2556}" srcOrd="0" destOrd="0" parTransId="{E475277F-3112-4056-B11B-5EC992218EA3}" sibTransId="{D1D6BBA0-F5D5-4494-81FC-5FD12E3A3919}"/>
    <dgm:cxn modelId="{1BC7BA46-7A7E-4854-B862-D71BAA3F5A83}" type="presOf" srcId="{191A426B-1690-4FD1-9F22-DF32BFF565DE}" destId="{2BDE26F9-C4EE-4623-869F-B81F045D04A9}" srcOrd="0" destOrd="0" presId="urn:microsoft.com/office/officeart/2005/8/layout/cycle6"/>
    <dgm:cxn modelId="{4119FF53-F674-4681-8FCA-2BA2D9D0A48E}" srcId="{6DF73141-D203-4D6A-A4A3-ED96AADE5738}" destId="{9D4347B6-0348-4419-926A-2F7C7A44AB9D}" srcOrd="3" destOrd="0" parTransId="{58392D62-4FFB-448E-9539-475BAC96749E}" sibTransId="{CB5BA6BD-DB60-45E6-91CD-890E297761ED}"/>
    <dgm:cxn modelId="{36882955-4D41-4679-B4BD-3FC823413395}" type="presOf" srcId="{D1D6BBA0-F5D5-4494-81FC-5FD12E3A3919}" destId="{B5EF5ECC-6B39-410A-81E9-2A1802C951B7}" srcOrd="0" destOrd="0" presId="urn:microsoft.com/office/officeart/2005/8/layout/cycle6"/>
    <dgm:cxn modelId="{A28E708D-08F3-4D73-8FD2-1096E63D3C58}" type="presOf" srcId="{2D272113-9BA0-4942-829C-FBACC4D7AEA8}" destId="{9E2C5224-E011-45F3-BAEE-EFC163D167CF}" srcOrd="0" destOrd="0" presId="urn:microsoft.com/office/officeart/2005/8/layout/cycle6"/>
    <dgm:cxn modelId="{F08F9096-B10B-4578-841A-0D1C8809C734}" type="presOf" srcId="{DEE4DEF0-708F-477F-B741-4878D8FB9EEC}" destId="{7BADF00B-3C87-4EE4-96A6-FFB16E390ECD}" srcOrd="0" destOrd="0" presId="urn:microsoft.com/office/officeart/2005/8/layout/cycle6"/>
    <dgm:cxn modelId="{343B75B7-0F88-4E80-8ABF-3CCEB014C683}" type="presOf" srcId="{E265B6AC-CCD7-45F2-9A86-2CE10B5AAD63}" destId="{E3439B4E-0772-412D-92D2-02DC467753FC}" srcOrd="0" destOrd="0" presId="urn:microsoft.com/office/officeart/2005/8/layout/cycle6"/>
    <dgm:cxn modelId="{C55BE5BF-0DB2-4007-A9BF-673E1AB6DED7}" type="presOf" srcId="{41D6931E-A462-4904-821D-1F57D3C6C79D}" destId="{D3DA5B45-2EAF-4705-BF9A-3EEDE36DCA9E}" srcOrd="0" destOrd="0" presId="urn:microsoft.com/office/officeart/2005/8/layout/cycle6"/>
    <dgm:cxn modelId="{6775CFD1-DD72-417A-A38B-B5F01EA651F0}" srcId="{6DF73141-D203-4D6A-A4A3-ED96AADE5738}" destId="{41D6931E-A462-4904-821D-1F57D3C6C79D}" srcOrd="1" destOrd="0" parTransId="{E48720A8-CDB8-4254-956D-3155B79A7196}" sibTransId="{191A426B-1690-4FD1-9F22-DF32BFF565DE}"/>
    <dgm:cxn modelId="{682742E0-D1FC-4045-8BE7-2F2904DF883D}" type="presOf" srcId="{6DF73141-D203-4D6A-A4A3-ED96AADE5738}" destId="{A01D1BBF-4590-417E-9763-CC80E127E099}" srcOrd="0" destOrd="0" presId="urn:microsoft.com/office/officeart/2005/8/layout/cycle6"/>
    <dgm:cxn modelId="{DC819904-AF86-430A-99B0-35F67F1FB5EF}" type="presParOf" srcId="{A01D1BBF-4590-417E-9763-CC80E127E099}" destId="{CFB2B48F-2E96-41E5-BF59-6F8591706DF4}" srcOrd="0" destOrd="0" presId="urn:microsoft.com/office/officeart/2005/8/layout/cycle6"/>
    <dgm:cxn modelId="{744580F6-1504-4674-A821-2B870E6F4E2C}" type="presParOf" srcId="{A01D1BBF-4590-417E-9763-CC80E127E099}" destId="{19BE3EBE-7593-43B5-B778-AFE2237D9151}" srcOrd="1" destOrd="0" presId="urn:microsoft.com/office/officeart/2005/8/layout/cycle6"/>
    <dgm:cxn modelId="{6C014D17-98D9-4906-901B-2A1EB1FCE319}" type="presParOf" srcId="{A01D1BBF-4590-417E-9763-CC80E127E099}" destId="{B5EF5ECC-6B39-410A-81E9-2A1802C951B7}" srcOrd="2" destOrd="0" presId="urn:microsoft.com/office/officeart/2005/8/layout/cycle6"/>
    <dgm:cxn modelId="{05EB6C82-FE24-428A-82E3-8230F899E1EA}" type="presParOf" srcId="{A01D1BBF-4590-417E-9763-CC80E127E099}" destId="{D3DA5B45-2EAF-4705-BF9A-3EEDE36DCA9E}" srcOrd="3" destOrd="0" presId="urn:microsoft.com/office/officeart/2005/8/layout/cycle6"/>
    <dgm:cxn modelId="{7EE8266C-58FD-4744-83DA-241B1A3EF9E9}" type="presParOf" srcId="{A01D1BBF-4590-417E-9763-CC80E127E099}" destId="{075A88F3-A95F-4936-999E-75DAA662A8BD}" srcOrd="4" destOrd="0" presId="urn:microsoft.com/office/officeart/2005/8/layout/cycle6"/>
    <dgm:cxn modelId="{46208D36-2624-4672-8699-F9A467950990}" type="presParOf" srcId="{A01D1BBF-4590-417E-9763-CC80E127E099}" destId="{2BDE26F9-C4EE-4623-869F-B81F045D04A9}" srcOrd="5" destOrd="0" presId="urn:microsoft.com/office/officeart/2005/8/layout/cycle6"/>
    <dgm:cxn modelId="{9E3B2DD8-3083-4B39-8B44-66D7806D7EC7}" type="presParOf" srcId="{A01D1BBF-4590-417E-9763-CC80E127E099}" destId="{9D9F3A77-BB98-42FA-80E0-5911B4950D04}" srcOrd="6" destOrd="0" presId="urn:microsoft.com/office/officeart/2005/8/layout/cycle6"/>
    <dgm:cxn modelId="{1E489DF4-20C5-4200-B660-79DBD939DB9E}" type="presParOf" srcId="{A01D1BBF-4590-417E-9763-CC80E127E099}" destId="{77EFDA0A-9B09-4096-88A5-7C1FF5B52A8D}" srcOrd="7" destOrd="0" presId="urn:microsoft.com/office/officeart/2005/8/layout/cycle6"/>
    <dgm:cxn modelId="{4442734E-C26B-4D25-910D-9FEC3D46BF6A}" type="presParOf" srcId="{A01D1BBF-4590-417E-9763-CC80E127E099}" destId="{E3439B4E-0772-412D-92D2-02DC467753FC}" srcOrd="8" destOrd="0" presId="urn:microsoft.com/office/officeart/2005/8/layout/cycle6"/>
    <dgm:cxn modelId="{9892ADDD-A2E9-4B6C-BBB6-9A007A8FB3A4}" type="presParOf" srcId="{A01D1BBF-4590-417E-9763-CC80E127E099}" destId="{DA04A670-CE16-4EAC-B87A-E9EE0F9F3216}" srcOrd="9" destOrd="0" presId="urn:microsoft.com/office/officeart/2005/8/layout/cycle6"/>
    <dgm:cxn modelId="{419EF397-F19B-462A-9B67-34AA912BC90D}" type="presParOf" srcId="{A01D1BBF-4590-417E-9763-CC80E127E099}" destId="{3CB2995F-34AA-4CAA-9CBD-70CB7F01A110}" srcOrd="10" destOrd="0" presId="urn:microsoft.com/office/officeart/2005/8/layout/cycle6"/>
    <dgm:cxn modelId="{EB55EB15-9837-4F96-A7DC-B97394273DBA}" type="presParOf" srcId="{A01D1BBF-4590-417E-9763-CC80E127E099}" destId="{DF0B3E6A-0953-44BD-A0D6-FA7799C9F14F}" srcOrd="11" destOrd="0" presId="urn:microsoft.com/office/officeart/2005/8/layout/cycle6"/>
    <dgm:cxn modelId="{B6D40B5D-E97E-4507-9979-CC615CA69986}" type="presParOf" srcId="{A01D1BBF-4590-417E-9763-CC80E127E099}" destId="{9E2C5224-E011-45F3-BAEE-EFC163D167CF}" srcOrd="12" destOrd="0" presId="urn:microsoft.com/office/officeart/2005/8/layout/cycle6"/>
    <dgm:cxn modelId="{710776D8-EA16-44BD-A837-44852744D988}" type="presParOf" srcId="{A01D1BBF-4590-417E-9763-CC80E127E099}" destId="{42988551-E682-4082-B9FC-7F328EC9E9C9}" srcOrd="13" destOrd="0" presId="urn:microsoft.com/office/officeart/2005/8/layout/cycle6"/>
    <dgm:cxn modelId="{51F6374B-2508-4B4A-8010-EAC9D5220617}" type="presParOf" srcId="{A01D1BBF-4590-417E-9763-CC80E127E099}" destId="{7BADF00B-3C87-4EE4-96A6-FFB16E390ECD}"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227DBF-4EF0-469C-9684-2F335BF890A8}" type="doc">
      <dgm:prSet loTypeId="urn:microsoft.com/office/officeart/2005/8/layout/matrix3" loCatId="matrix" qsTypeId="urn:microsoft.com/office/officeart/2005/8/quickstyle/simple1" qsCatId="simple" csTypeId="urn:microsoft.com/office/officeart/2005/8/colors/colorful5" csCatId="colorful" phldr="1"/>
      <dgm:spPr/>
      <dgm:t>
        <a:bodyPr/>
        <a:lstStyle/>
        <a:p>
          <a:endParaRPr lang="fr-FR"/>
        </a:p>
      </dgm:t>
    </dgm:pt>
    <dgm:pt modelId="{E54361EA-1843-4629-ABD4-0CBB77A1C86B}">
      <dgm:prSet phldrT="[Texte]"/>
      <dgm:spPr/>
      <dgm:t>
        <a:bodyPr/>
        <a:lstStyle/>
        <a:p>
          <a:r>
            <a:rPr lang="fr-FR" dirty="0">
              <a:solidFill>
                <a:sysClr val="windowText" lastClr="000000"/>
              </a:solidFill>
            </a:rPr>
            <a:t>Activité physique et alimentation</a:t>
          </a:r>
        </a:p>
      </dgm:t>
    </dgm:pt>
    <dgm:pt modelId="{FB0279E9-A6AA-4B7A-A869-DA9BE6CB2139}" type="parTrans" cxnId="{4667FDE6-2DBC-4469-BB2B-9B9682D0C992}">
      <dgm:prSet/>
      <dgm:spPr/>
      <dgm:t>
        <a:bodyPr/>
        <a:lstStyle/>
        <a:p>
          <a:endParaRPr lang="fr-FR">
            <a:solidFill>
              <a:sysClr val="windowText" lastClr="000000"/>
            </a:solidFill>
          </a:endParaRPr>
        </a:p>
      </dgm:t>
    </dgm:pt>
    <dgm:pt modelId="{8C18B091-BFEF-43D8-9CBF-B97BDC5B7996}" type="sibTrans" cxnId="{4667FDE6-2DBC-4469-BB2B-9B9682D0C992}">
      <dgm:prSet/>
      <dgm:spPr/>
      <dgm:t>
        <a:bodyPr/>
        <a:lstStyle/>
        <a:p>
          <a:endParaRPr lang="fr-FR">
            <a:solidFill>
              <a:sysClr val="windowText" lastClr="000000"/>
            </a:solidFill>
          </a:endParaRPr>
        </a:p>
      </dgm:t>
    </dgm:pt>
    <dgm:pt modelId="{79124742-55BE-438E-B04F-0203DEA4C78F}">
      <dgm:prSet phldrT="[Texte]"/>
      <dgm:spPr/>
      <dgm:t>
        <a:bodyPr/>
        <a:lstStyle/>
        <a:p>
          <a:r>
            <a:rPr lang="fr-FR" dirty="0">
              <a:solidFill>
                <a:sysClr val="windowText" lastClr="000000"/>
              </a:solidFill>
            </a:rPr>
            <a:t>Qualité de l’environnement intérieur</a:t>
          </a:r>
        </a:p>
      </dgm:t>
    </dgm:pt>
    <dgm:pt modelId="{56C1C38E-B760-4BE0-8A05-14DD9C44D978}" type="parTrans" cxnId="{598620A8-312F-4819-86E9-6146B57BCD30}">
      <dgm:prSet/>
      <dgm:spPr/>
      <dgm:t>
        <a:bodyPr/>
        <a:lstStyle/>
        <a:p>
          <a:endParaRPr lang="fr-FR">
            <a:solidFill>
              <a:sysClr val="windowText" lastClr="000000"/>
            </a:solidFill>
          </a:endParaRPr>
        </a:p>
      </dgm:t>
    </dgm:pt>
    <dgm:pt modelId="{CF169EFE-0BDE-4B40-BA72-C26A5363B987}" type="sibTrans" cxnId="{598620A8-312F-4819-86E9-6146B57BCD30}">
      <dgm:prSet/>
      <dgm:spPr/>
      <dgm:t>
        <a:bodyPr/>
        <a:lstStyle/>
        <a:p>
          <a:endParaRPr lang="fr-FR">
            <a:solidFill>
              <a:sysClr val="windowText" lastClr="000000"/>
            </a:solidFill>
          </a:endParaRPr>
        </a:p>
      </dgm:t>
    </dgm:pt>
    <dgm:pt modelId="{DA63073C-1115-433E-AF12-C270674BC579}">
      <dgm:prSet phldrT="[Texte]"/>
      <dgm:spPr/>
      <dgm:t>
        <a:bodyPr/>
        <a:lstStyle/>
        <a:p>
          <a:r>
            <a:rPr lang="fr-FR" dirty="0">
              <a:solidFill>
                <a:sysClr val="windowText" lastClr="000000"/>
              </a:solidFill>
            </a:rPr>
            <a:t>Cohésion sociale</a:t>
          </a:r>
        </a:p>
      </dgm:t>
    </dgm:pt>
    <dgm:pt modelId="{298EB8F0-BC26-49E1-AA2A-9C4A26D45E09}" type="parTrans" cxnId="{A49804E2-CEE3-42C4-A6AA-7485B7F6D577}">
      <dgm:prSet/>
      <dgm:spPr/>
      <dgm:t>
        <a:bodyPr/>
        <a:lstStyle/>
        <a:p>
          <a:endParaRPr lang="fr-FR">
            <a:solidFill>
              <a:sysClr val="windowText" lastClr="000000"/>
            </a:solidFill>
          </a:endParaRPr>
        </a:p>
      </dgm:t>
    </dgm:pt>
    <dgm:pt modelId="{A5BA0A7C-C0AD-4D43-B1B2-60378B897548}" type="sibTrans" cxnId="{A49804E2-CEE3-42C4-A6AA-7485B7F6D577}">
      <dgm:prSet/>
      <dgm:spPr/>
      <dgm:t>
        <a:bodyPr/>
        <a:lstStyle/>
        <a:p>
          <a:endParaRPr lang="fr-FR">
            <a:solidFill>
              <a:sysClr val="windowText" lastClr="000000"/>
            </a:solidFill>
          </a:endParaRPr>
        </a:p>
      </dgm:t>
    </dgm:pt>
    <dgm:pt modelId="{54C738F0-5DBB-4475-B049-009173D4F6F1}">
      <dgm:prSet phldrT="[Texte]"/>
      <dgm:spPr/>
      <dgm:t>
        <a:bodyPr/>
        <a:lstStyle/>
        <a:p>
          <a:r>
            <a:rPr lang="fr-FR" dirty="0">
              <a:solidFill>
                <a:sysClr val="windowText" lastClr="000000"/>
              </a:solidFill>
            </a:rPr>
            <a:t>Accès au soin, aux services socio-sanitaires et de prévention</a:t>
          </a:r>
        </a:p>
      </dgm:t>
    </dgm:pt>
    <dgm:pt modelId="{04221D80-8BD5-4CC6-97B9-D1C8174789AB}" type="parTrans" cxnId="{2D8670EA-DA1A-4354-A0C9-41C5CDAA8741}">
      <dgm:prSet/>
      <dgm:spPr/>
      <dgm:t>
        <a:bodyPr/>
        <a:lstStyle/>
        <a:p>
          <a:endParaRPr lang="fr-FR">
            <a:solidFill>
              <a:sysClr val="windowText" lastClr="000000"/>
            </a:solidFill>
          </a:endParaRPr>
        </a:p>
      </dgm:t>
    </dgm:pt>
    <dgm:pt modelId="{AB05E09D-C6E8-41BB-8483-50269B58066E}" type="sibTrans" cxnId="{2D8670EA-DA1A-4354-A0C9-41C5CDAA8741}">
      <dgm:prSet/>
      <dgm:spPr/>
      <dgm:t>
        <a:bodyPr/>
        <a:lstStyle/>
        <a:p>
          <a:endParaRPr lang="fr-FR">
            <a:solidFill>
              <a:sysClr val="windowText" lastClr="000000"/>
            </a:solidFill>
          </a:endParaRPr>
        </a:p>
      </dgm:t>
    </dgm:pt>
    <dgm:pt modelId="{7940E10A-6EF0-4C79-B985-FA43C7298F60}" type="pres">
      <dgm:prSet presAssocID="{2E227DBF-4EF0-469C-9684-2F335BF890A8}" presName="matrix" presStyleCnt="0">
        <dgm:presLayoutVars>
          <dgm:chMax val="1"/>
          <dgm:dir/>
          <dgm:resizeHandles val="exact"/>
        </dgm:presLayoutVars>
      </dgm:prSet>
      <dgm:spPr/>
    </dgm:pt>
    <dgm:pt modelId="{BFDA9B77-EAA5-4E45-8C59-AF859B919282}" type="pres">
      <dgm:prSet presAssocID="{2E227DBF-4EF0-469C-9684-2F335BF890A8}" presName="diamond" presStyleLbl="bgShp" presStyleIdx="0" presStyleCnt="1"/>
      <dgm:spPr/>
    </dgm:pt>
    <dgm:pt modelId="{A9282960-6D56-42D8-9B88-FD879A4F1CB7}" type="pres">
      <dgm:prSet presAssocID="{2E227DBF-4EF0-469C-9684-2F335BF890A8}" presName="quad1" presStyleLbl="node1" presStyleIdx="0" presStyleCnt="4">
        <dgm:presLayoutVars>
          <dgm:chMax val="0"/>
          <dgm:chPref val="0"/>
          <dgm:bulletEnabled val="1"/>
        </dgm:presLayoutVars>
      </dgm:prSet>
      <dgm:spPr/>
    </dgm:pt>
    <dgm:pt modelId="{A8A6CC56-68F1-4535-B5DE-11FE9D584A72}" type="pres">
      <dgm:prSet presAssocID="{2E227DBF-4EF0-469C-9684-2F335BF890A8}" presName="quad2" presStyleLbl="node1" presStyleIdx="1" presStyleCnt="4">
        <dgm:presLayoutVars>
          <dgm:chMax val="0"/>
          <dgm:chPref val="0"/>
          <dgm:bulletEnabled val="1"/>
        </dgm:presLayoutVars>
      </dgm:prSet>
      <dgm:spPr/>
    </dgm:pt>
    <dgm:pt modelId="{FB0F2A5A-907E-45AB-8466-122ED3E99A2C}" type="pres">
      <dgm:prSet presAssocID="{2E227DBF-4EF0-469C-9684-2F335BF890A8}" presName="quad3" presStyleLbl="node1" presStyleIdx="2" presStyleCnt="4">
        <dgm:presLayoutVars>
          <dgm:chMax val="0"/>
          <dgm:chPref val="0"/>
          <dgm:bulletEnabled val="1"/>
        </dgm:presLayoutVars>
      </dgm:prSet>
      <dgm:spPr/>
    </dgm:pt>
    <dgm:pt modelId="{96B9E941-34AD-482F-9C61-EAE76073F64A}" type="pres">
      <dgm:prSet presAssocID="{2E227DBF-4EF0-469C-9684-2F335BF890A8}" presName="quad4" presStyleLbl="node1" presStyleIdx="3" presStyleCnt="4">
        <dgm:presLayoutVars>
          <dgm:chMax val="0"/>
          <dgm:chPref val="0"/>
          <dgm:bulletEnabled val="1"/>
        </dgm:presLayoutVars>
      </dgm:prSet>
      <dgm:spPr/>
    </dgm:pt>
  </dgm:ptLst>
  <dgm:cxnLst>
    <dgm:cxn modelId="{96312A24-E54F-4ADB-8121-1D0A666B5DBE}" type="presOf" srcId="{2E227DBF-4EF0-469C-9684-2F335BF890A8}" destId="{7940E10A-6EF0-4C79-B985-FA43C7298F60}" srcOrd="0" destOrd="0" presId="urn:microsoft.com/office/officeart/2005/8/layout/matrix3"/>
    <dgm:cxn modelId="{9EE6906C-1C4B-4005-9219-8BB30DD7962A}" type="presOf" srcId="{DA63073C-1115-433E-AF12-C270674BC579}" destId="{FB0F2A5A-907E-45AB-8466-122ED3E99A2C}" srcOrd="0" destOrd="0" presId="urn:microsoft.com/office/officeart/2005/8/layout/matrix3"/>
    <dgm:cxn modelId="{47C6EB57-C443-4234-B5F3-6023F76FCC86}" type="presOf" srcId="{54C738F0-5DBB-4475-B049-009173D4F6F1}" destId="{96B9E941-34AD-482F-9C61-EAE76073F64A}" srcOrd="0" destOrd="0" presId="urn:microsoft.com/office/officeart/2005/8/layout/matrix3"/>
    <dgm:cxn modelId="{9BD13195-95F2-43C2-B0E3-473729304E62}" type="presOf" srcId="{79124742-55BE-438E-B04F-0203DEA4C78F}" destId="{A8A6CC56-68F1-4535-B5DE-11FE9D584A72}" srcOrd="0" destOrd="0" presId="urn:microsoft.com/office/officeart/2005/8/layout/matrix3"/>
    <dgm:cxn modelId="{598620A8-312F-4819-86E9-6146B57BCD30}" srcId="{2E227DBF-4EF0-469C-9684-2F335BF890A8}" destId="{79124742-55BE-438E-B04F-0203DEA4C78F}" srcOrd="1" destOrd="0" parTransId="{56C1C38E-B760-4BE0-8A05-14DD9C44D978}" sibTransId="{CF169EFE-0BDE-4B40-BA72-C26A5363B987}"/>
    <dgm:cxn modelId="{A49804E2-CEE3-42C4-A6AA-7485B7F6D577}" srcId="{2E227DBF-4EF0-469C-9684-2F335BF890A8}" destId="{DA63073C-1115-433E-AF12-C270674BC579}" srcOrd="2" destOrd="0" parTransId="{298EB8F0-BC26-49E1-AA2A-9C4A26D45E09}" sibTransId="{A5BA0A7C-C0AD-4D43-B1B2-60378B897548}"/>
    <dgm:cxn modelId="{4667FDE6-2DBC-4469-BB2B-9B9682D0C992}" srcId="{2E227DBF-4EF0-469C-9684-2F335BF890A8}" destId="{E54361EA-1843-4629-ABD4-0CBB77A1C86B}" srcOrd="0" destOrd="0" parTransId="{FB0279E9-A6AA-4B7A-A869-DA9BE6CB2139}" sibTransId="{8C18B091-BFEF-43D8-9CBF-B97BDC5B7996}"/>
    <dgm:cxn modelId="{2D8670EA-DA1A-4354-A0C9-41C5CDAA8741}" srcId="{2E227DBF-4EF0-469C-9684-2F335BF890A8}" destId="{54C738F0-5DBB-4475-B049-009173D4F6F1}" srcOrd="3" destOrd="0" parTransId="{04221D80-8BD5-4CC6-97B9-D1C8174789AB}" sibTransId="{AB05E09D-C6E8-41BB-8483-50269B58066E}"/>
    <dgm:cxn modelId="{84C160EE-E940-40CF-8D23-50329E8A4424}" type="presOf" srcId="{E54361EA-1843-4629-ABD4-0CBB77A1C86B}" destId="{A9282960-6D56-42D8-9B88-FD879A4F1CB7}" srcOrd="0" destOrd="0" presId="urn:microsoft.com/office/officeart/2005/8/layout/matrix3"/>
    <dgm:cxn modelId="{EDA7E869-7003-4323-9A78-5EE3B0134E29}" type="presParOf" srcId="{7940E10A-6EF0-4C79-B985-FA43C7298F60}" destId="{BFDA9B77-EAA5-4E45-8C59-AF859B919282}" srcOrd="0" destOrd="0" presId="urn:microsoft.com/office/officeart/2005/8/layout/matrix3"/>
    <dgm:cxn modelId="{7E611CCA-CA2F-422A-A7D0-0EF2F849F661}" type="presParOf" srcId="{7940E10A-6EF0-4C79-B985-FA43C7298F60}" destId="{A9282960-6D56-42D8-9B88-FD879A4F1CB7}" srcOrd="1" destOrd="0" presId="urn:microsoft.com/office/officeart/2005/8/layout/matrix3"/>
    <dgm:cxn modelId="{A7808E3E-522E-4C5A-A63C-28439A7100A2}" type="presParOf" srcId="{7940E10A-6EF0-4C79-B985-FA43C7298F60}" destId="{A8A6CC56-68F1-4535-B5DE-11FE9D584A72}" srcOrd="2" destOrd="0" presId="urn:microsoft.com/office/officeart/2005/8/layout/matrix3"/>
    <dgm:cxn modelId="{2C3EE582-88E5-4C63-82AD-6F2F99BA66B7}" type="presParOf" srcId="{7940E10A-6EF0-4C79-B985-FA43C7298F60}" destId="{FB0F2A5A-907E-45AB-8466-122ED3E99A2C}" srcOrd="3" destOrd="0" presId="urn:microsoft.com/office/officeart/2005/8/layout/matrix3"/>
    <dgm:cxn modelId="{00E78F2D-BBFC-4543-A520-8CCE01E0A4A1}" type="presParOf" srcId="{7940E10A-6EF0-4C79-B985-FA43C7298F60}" destId="{96B9E941-34AD-482F-9C61-EAE76073F64A}"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B2B48F-2E96-41E5-BF59-6F8591706DF4}">
      <dsp:nvSpPr>
        <dsp:cNvPr id="0" name=""/>
        <dsp:cNvSpPr/>
      </dsp:nvSpPr>
      <dsp:spPr>
        <a:xfrm>
          <a:off x="1362886" y="1172"/>
          <a:ext cx="925230" cy="60139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dirty="0">
              <a:solidFill>
                <a:sysClr val="windowText" lastClr="000000"/>
              </a:solidFill>
            </a:rPr>
            <a:t>CRES</a:t>
          </a:r>
        </a:p>
      </dsp:txBody>
      <dsp:txXfrm>
        <a:off x="1392244" y="30530"/>
        <a:ext cx="866514" cy="542683"/>
      </dsp:txXfrm>
    </dsp:sp>
    <dsp:sp modelId="{B5EF5ECC-6B39-410A-81E9-2A1802C951B7}">
      <dsp:nvSpPr>
        <dsp:cNvPr id="0" name=""/>
        <dsp:cNvSpPr/>
      </dsp:nvSpPr>
      <dsp:spPr>
        <a:xfrm>
          <a:off x="624466" y="301871"/>
          <a:ext cx="2402070" cy="2402070"/>
        </a:xfrm>
        <a:custGeom>
          <a:avLst/>
          <a:gdLst/>
          <a:ahLst/>
          <a:cxnLst/>
          <a:rect l="0" t="0" r="0" b="0"/>
          <a:pathLst>
            <a:path>
              <a:moveTo>
                <a:pt x="1669999" y="95341"/>
              </a:moveTo>
              <a:arcTo wR="1201035" hR="1201035" stAng="17579014" swAng="1960475"/>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3DA5B45-2EAF-4705-BF9A-3EEDE36DCA9E}">
      <dsp:nvSpPr>
        <dsp:cNvPr id="0" name=""/>
        <dsp:cNvSpPr/>
      </dsp:nvSpPr>
      <dsp:spPr>
        <a:xfrm>
          <a:off x="2505139" y="831067"/>
          <a:ext cx="925230" cy="601399"/>
        </a:xfrm>
        <a:prstGeom prst="roundRect">
          <a:avLst/>
        </a:prstGeom>
        <a:solidFill>
          <a:schemeClr val="accent5">
            <a:hueOff val="-1936610"/>
            <a:satOff val="12155"/>
            <a:lumOff val="-3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dirty="0">
              <a:solidFill>
                <a:sysClr val="windowText" lastClr="000000"/>
              </a:solidFill>
            </a:rPr>
            <a:t>EHESP</a:t>
          </a:r>
        </a:p>
      </dsp:txBody>
      <dsp:txXfrm>
        <a:off x="2534497" y="860425"/>
        <a:ext cx="866514" cy="542683"/>
      </dsp:txXfrm>
    </dsp:sp>
    <dsp:sp modelId="{2BDE26F9-C4EE-4623-869F-B81F045D04A9}">
      <dsp:nvSpPr>
        <dsp:cNvPr id="0" name=""/>
        <dsp:cNvSpPr/>
      </dsp:nvSpPr>
      <dsp:spPr>
        <a:xfrm>
          <a:off x="624466" y="301871"/>
          <a:ext cx="2402070" cy="2402070"/>
        </a:xfrm>
        <a:custGeom>
          <a:avLst/>
          <a:gdLst/>
          <a:ahLst/>
          <a:cxnLst/>
          <a:rect l="0" t="0" r="0" b="0"/>
          <a:pathLst>
            <a:path>
              <a:moveTo>
                <a:pt x="2400429" y="1138269"/>
              </a:moveTo>
              <a:arcTo wR="1201035" hR="1201035" stAng="21420262" swAng="2195486"/>
            </a:path>
          </a:pathLst>
        </a:custGeom>
        <a:noFill/>
        <a:ln w="9525" cap="flat" cmpd="sng" algn="ctr">
          <a:solidFill>
            <a:schemeClr val="accent5">
              <a:hueOff val="-1936610"/>
              <a:satOff val="12155"/>
              <a:lumOff val="-3431"/>
              <a:alphaOff val="0"/>
            </a:schemeClr>
          </a:solidFill>
          <a:prstDash val="solid"/>
        </a:ln>
        <a:effectLst/>
      </dsp:spPr>
      <dsp:style>
        <a:lnRef idx="1">
          <a:scrgbClr r="0" g="0" b="0"/>
        </a:lnRef>
        <a:fillRef idx="0">
          <a:scrgbClr r="0" g="0" b="0"/>
        </a:fillRef>
        <a:effectRef idx="0">
          <a:scrgbClr r="0" g="0" b="0"/>
        </a:effectRef>
        <a:fontRef idx="minor"/>
      </dsp:style>
    </dsp:sp>
    <dsp:sp modelId="{9D9F3A77-BB98-42FA-80E0-5911B4950D04}">
      <dsp:nvSpPr>
        <dsp:cNvPr id="0" name=""/>
        <dsp:cNvSpPr/>
      </dsp:nvSpPr>
      <dsp:spPr>
        <a:xfrm>
          <a:off x="2068837" y="2173865"/>
          <a:ext cx="925230" cy="601399"/>
        </a:xfrm>
        <a:prstGeom prst="roundRect">
          <a:avLst/>
        </a:prstGeom>
        <a:solidFill>
          <a:schemeClr val="accent5">
            <a:hueOff val="-3873221"/>
            <a:satOff val="24311"/>
            <a:lumOff val="-6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dirty="0">
              <a:solidFill>
                <a:sysClr val="windowText" lastClr="000000"/>
              </a:solidFill>
            </a:rPr>
            <a:t>ASV</a:t>
          </a:r>
        </a:p>
      </dsp:txBody>
      <dsp:txXfrm>
        <a:off x="2098195" y="2203223"/>
        <a:ext cx="866514" cy="542683"/>
      </dsp:txXfrm>
    </dsp:sp>
    <dsp:sp modelId="{E3439B4E-0772-412D-92D2-02DC467753FC}">
      <dsp:nvSpPr>
        <dsp:cNvPr id="0" name=""/>
        <dsp:cNvSpPr/>
      </dsp:nvSpPr>
      <dsp:spPr>
        <a:xfrm>
          <a:off x="624466" y="301871"/>
          <a:ext cx="2402070" cy="2402070"/>
        </a:xfrm>
        <a:custGeom>
          <a:avLst/>
          <a:gdLst/>
          <a:ahLst/>
          <a:cxnLst/>
          <a:rect l="0" t="0" r="0" b="0"/>
          <a:pathLst>
            <a:path>
              <a:moveTo>
                <a:pt x="1439603" y="2378137"/>
              </a:moveTo>
              <a:arcTo wR="1201035" hR="1201035" stAng="4712570" swAng="1374860"/>
            </a:path>
          </a:pathLst>
        </a:custGeom>
        <a:noFill/>
        <a:ln w="9525" cap="flat" cmpd="sng" algn="ctr">
          <a:solidFill>
            <a:schemeClr val="accent5">
              <a:hueOff val="-3873221"/>
              <a:satOff val="24311"/>
              <a:lumOff val="-6863"/>
              <a:alphaOff val="0"/>
            </a:schemeClr>
          </a:solidFill>
          <a:prstDash val="solid"/>
        </a:ln>
        <a:effectLst/>
      </dsp:spPr>
      <dsp:style>
        <a:lnRef idx="1">
          <a:scrgbClr r="0" g="0" b="0"/>
        </a:lnRef>
        <a:fillRef idx="0">
          <a:scrgbClr r="0" g="0" b="0"/>
        </a:fillRef>
        <a:effectRef idx="0">
          <a:scrgbClr r="0" g="0" b="0"/>
        </a:effectRef>
        <a:fontRef idx="minor"/>
      </dsp:style>
    </dsp:sp>
    <dsp:sp modelId="{DA04A670-CE16-4EAC-B87A-E9EE0F9F3216}">
      <dsp:nvSpPr>
        <dsp:cNvPr id="0" name=""/>
        <dsp:cNvSpPr/>
      </dsp:nvSpPr>
      <dsp:spPr>
        <a:xfrm>
          <a:off x="656936" y="2173865"/>
          <a:ext cx="925230" cy="601399"/>
        </a:xfrm>
        <a:prstGeom prst="roundRect">
          <a:avLst/>
        </a:prstGeom>
        <a:solidFill>
          <a:schemeClr val="accent5">
            <a:hueOff val="-5809831"/>
            <a:satOff val="36466"/>
            <a:lumOff val="-10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dirty="0">
              <a:solidFill>
                <a:sysClr val="windowText" lastClr="000000"/>
              </a:solidFill>
            </a:rPr>
            <a:t>porteur de projet</a:t>
          </a:r>
        </a:p>
      </dsp:txBody>
      <dsp:txXfrm>
        <a:off x="686294" y="2203223"/>
        <a:ext cx="866514" cy="542683"/>
      </dsp:txXfrm>
    </dsp:sp>
    <dsp:sp modelId="{DF0B3E6A-0953-44BD-A0D6-FA7799C9F14F}">
      <dsp:nvSpPr>
        <dsp:cNvPr id="0" name=""/>
        <dsp:cNvSpPr/>
      </dsp:nvSpPr>
      <dsp:spPr>
        <a:xfrm>
          <a:off x="624466" y="301871"/>
          <a:ext cx="2402070" cy="2402070"/>
        </a:xfrm>
        <a:custGeom>
          <a:avLst/>
          <a:gdLst/>
          <a:ahLst/>
          <a:cxnLst/>
          <a:rect l="0" t="0" r="0" b="0"/>
          <a:pathLst>
            <a:path>
              <a:moveTo>
                <a:pt x="200618" y="1865604"/>
              </a:moveTo>
              <a:arcTo wR="1201035" hR="1201035" stAng="8784252" swAng="2195486"/>
            </a:path>
          </a:pathLst>
        </a:custGeom>
        <a:noFill/>
        <a:ln w="9525" cap="flat" cmpd="sng" algn="ctr">
          <a:solidFill>
            <a:schemeClr val="accent5">
              <a:hueOff val="-5809831"/>
              <a:satOff val="36466"/>
              <a:lumOff val="-10294"/>
              <a:alphaOff val="0"/>
            </a:schemeClr>
          </a:solidFill>
          <a:prstDash val="solid"/>
        </a:ln>
        <a:effectLst/>
      </dsp:spPr>
      <dsp:style>
        <a:lnRef idx="1">
          <a:scrgbClr r="0" g="0" b="0"/>
        </a:lnRef>
        <a:fillRef idx="0">
          <a:scrgbClr r="0" g="0" b="0"/>
        </a:fillRef>
        <a:effectRef idx="0">
          <a:scrgbClr r="0" g="0" b="0"/>
        </a:effectRef>
        <a:fontRef idx="minor"/>
      </dsp:style>
    </dsp:sp>
    <dsp:sp modelId="{9E2C5224-E011-45F3-BAEE-EFC163D167CF}">
      <dsp:nvSpPr>
        <dsp:cNvPr id="0" name=""/>
        <dsp:cNvSpPr/>
      </dsp:nvSpPr>
      <dsp:spPr>
        <a:xfrm>
          <a:off x="220634" y="831067"/>
          <a:ext cx="925230" cy="601399"/>
        </a:xfrm>
        <a:prstGeom prst="roundRect">
          <a:avLst/>
        </a:prstGeom>
        <a:solidFill>
          <a:schemeClr val="accent5">
            <a:hueOff val="-7746442"/>
            <a:satOff val="48621"/>
            <a:lumOff val="-1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FR" sz="1500" kern="1200" dirty="0">
              <a:solidFill>
                <a:sysClr val="windowText" lastClr="000000"/>
              </a:solidFill>
            </a:rPr>
            <a:t>AMO</a:t>
          </a:r>
        </a:p>
      </dsp:txBody>
      <dsp:txXfrm>
        <a:off x="249992" y="860425"/>
        <a:ext cx="866514" cy="542683"/>
      </dsp:txXfrm>
    </dsp:sp>
    <dsp:sp modelId="{7BADF00B-3C87-4EE4-96A6-FFB16E390ECD}">
      <dsp:nvSpPr>
        <dsp:cNvPr id="0" name=""/>
        <dsp:cNvSpPr/>
      </dsp:nvSpPr>
      <dsp:spPr>
        <a:xfrm>
          <a:off x="624466" y="301871"/>
          <a:ext cx="2402070" cy="2402070"/>
        </a:xfrm>
        <a:custGeom>
          <a:avLst/>
          <a:gdLst/>
          <a:ahLst/>
          <a:cxnLst/>
          <a:rect l="0" t="0" r="0" b="0"/>
          <a:pathLst>
            <a:path>
              <a:moveTo>
                <a:pt x="209356" y="523495"/>
              </a:moveTo>
              <a:arcTo wR="1201035" hR="1201035" stAng="12860511" swAng="1960475"/>
            </a:path>
          </a:pathLst>
        </a:custGeom>
        <a:noFill/>
        <a:ln w="9525" cap="flat" cmpd="sng" algn="ctr">
          <a:solidFill>
            <a:schemeClr val="accent5">
              <a:hueOff val="-7746442"/>
              <a:satOff val="48621"/>
              <a:lumOff val="-13725"/>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A9B77-EAA5-4E45-8C59-AF859B919282}">
      <dsp:nvSpPr>
        <dsp:cNvPr id="0" name=""/>
        <dsp:cNvSpPr/>
      </dsp:nvSpPr>
      <dsp:spPr>
        <a:xfrm>
          <a:off x="0" y="108945"/>
          <a:ext cx="3732088" cy="3732088"/>
        </a:xfrm>
        <a:prstGeom prst="diamond">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282960-6D56-42D8-9B88-FD879A4F1CB7}">
      <dsp:nvSpPr>
        <dsp:cNvPr id="0" name=""/>
        <dsp:cNvSpPr/>
      </dsp:nvSpPr>
      <dsp:spPr>
        <a:xfrm>
          <a:off x="354548" y="463493"/>
          <a:ext cx="1455514" cy="145551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dirty="0">
              <a:solidFill>
                <a:sysClr val="windowText" lastClr="000000"/>
              </a:solidFill>
            </a:rPr>
            <a:t>Activité physique et alimentation</a:t>
          </a:r>
        </a:p>
      </dsp:txBody>
      <dsp:txXfrm>
        <a:off x="425600" y="534545"/>
        <a:ext cx="1313410" cy="1313410"/>
      </dsp:txXfrm>
    </dsp:sp>
    <dsp:sp modelId="{A8A6CC56-68F1-4535-B5DE-11FE9D584A72}">
      <dsp:nvSpPr>
        <dsp:cNvPr id="0" name=""/>
        <dsp:cNvSpPr/>
      </dsp:nvSpPr>
      <dsp:spPr>
        <a:xfrm>
          <a:off x="1922025" y="463493"/>
          <a:ext cx="1455514" cy="1455514"/>
        </a:xfrm>
        <a:prstGeom prst="roundRect">
          <a:avLst/>
        </a:prstGeom>
        <a:solidFill>
          <a:schemeClr val="accent5">
            <a:hueOff val="-2582147"/>
            <a:satOff val="16207"/>
            <a:lumOff val="-45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dirty="0">
              <a:solidFill>
                <a:sysClr val="windowText" lastClr="000000"/>
              </a:solidFill>
            </a:rPr>
            <a:t>Qualité de l’environnement intérieur</a:t>
          </a:r>
        </a:p>
      </dsp:txBody>
      <dsp:txXfrm>
        <a:off x="1993077" y="534545"/>
        <a:ext cx="1313410" cy="1313410"/>
      </dsp:txXfrm>
    </dsp:sp>
    <dsp:sp modelId="{FB0F2A5A-907E-45AB-8466-122ED3E99A2C}">
      <dsp:nvSpPr>
        <dsp:cNvPr id="0" name=""/>
        <dsp:cNvSpPr/>
      </dsp:nvSpPr>
      <dsp:spPr>
        <a:xfrm>
          <a:off x="354548" y="2030970"/>
          <a:ext cx="1455514" cy="1455514"/>
        </a:xfrm>
        <a:prstGeom prst="roundRect">
          <a:avLst/>
        </a:prstGeom>
        <a:solidFill>
          <a:schemeClr val="accent5">
            <a:hueOff val="-5164295"/>
            <a:satOff val="32414"/>
            <a:lumOff val="-915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dirty="0">
              <a:solidFill>
                <a:sysClr val="windowText" lastClr="000000"/>
              </a:solidFill>
            </a:rPr>
            <a:t>Cohésion sociale</a:t>
          </a:r>
        </a:p>
      </dsp:txBody>
      <dsp:txXfrm>
        <a:off x="425600" y="2102022"/>
        <a:ext cx="1313410" cy="1313410"/>
      </dsp:txXfrm>
    </dsp:sp>
    <dsp:sp modelId="{96B9E941-34AD-482F-9C61-EAE76073F64A}">
      <dsp:nvSpPr>
        <dsp:cNvPr id="0" name=""/>
        <dsp:cNvSpPr/>
      </dsp:nvSpPr>
      <dsp:spPr>
        <a:xfrm>
          <a:off x="1922025" y="2030970"/>
          <a:ext cx="1455514" cy="1455514"/>
        </a:xfrm>
        <a:prstGeom prst="roundRect">
          <a:avLst/>
        </a:prstGeom>
        <a:solidFill>
          <a:schemeClr val="accent5">
            <a:hueOff val="-7746442"/>
            <a:satOff val="48621"/>
            <a:lumOff val="-1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fr-FR" sz="1300" kern="1200" dirty="0">
              <a:solidFill>
                <a:sysClr val="windowText" lastClr="000000"/>
              </a:solidFill>
            </a:rPr>
            <a:t>Accès au soin, aux services socio-sanitaires et de prévention</a:t>
          </a:r>
        </a:p>
      </dsp:txBody>
      <dsp:txXfrm>
        <a:off x="1993077" y="2102022"/>
        <a:ext cx="1313410" cy="1313410"/>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735286-9F5A-4762-9251-A1C023DF9845}" type="datetimeFigureOut">
              <a:rPr lang="fr-FR" smtClean="0"/>
              <a:t>13/01/2022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C185AB-DDA2-4F24-A5F8-073442F8EC12}" type="slidenum">
              <a:rPr lang="fr-FR" smtClean="0"/>
              <a:t>‹N°›</a:t>
            </a:fld>
            <a:endParaRPr lang="fr-FR"/>
          </a:p>
        </p:txBody>
      </p:sp>
    </p:spTree>
    <p:extLst>
      <p:ext uri="{BB962C8B-B14F-4D97-AF65-F5344CB8AC3E}">
        <p14:creationId xmlns:p14="http://schemas.microsoft.com/office/powerpoint/2010/main" val="4030927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6700" cy="3722687"/>
          </a:xfrm>
        </p:spPr>
      </p:sp>
      <p:sp>
        <p:nvSpPr>
          <p:cNvPr id="3" name="Espace réservé des commentaires 2"/>
          <p:cNvSpPr>
            <a:spLocks noGrp="1"/>
          </p:cNvSpPr>
          <p:nvPr>
            <p:ph type="body" idx="1"/>
          </p:nvPr>
        </p:nvSpPr>
        <p:spPr/>
        <p: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0" fontAlgn="base" latinLnBrk="0" hangingPunct="0">
              <a:lnSpc>
                <a:spcPct val="100000"/>
              </a:lnSpc>
              <a:spcBef>
                <a:spcPct val="20000"/>
              </a:spcBef>
              <a:spcAft>
                <a:spcPct val="0"/>
              </a:spcAft>
              <a:buClr>
                <a:srgbClr val="FF9900"/>
              </a:buClr>
              <a:buSzTx/>
              <a:buFontTx/>
              <a:buChar char="•"/>
              <a:tabLst/>
              <a:defRPr/>
            </a:pPr>
            <a:fld id="{E0C9F33F-2F59-413B-9085-9C1766C33DFB}" type="slidenum">
              <a:rPr kumimoji="0" lang="fr-FR" sz="1200" b="0" i="0" u="none" strike="noStrike" kern="1200" cap="none" spc="0" normalizeH="0" baseline="0" noProof="0" smtClean="0">
                <a:ln>
                  <a:noFill/>
                </a:ln>
                <a:solidFill>
                  <a:srgbClr val="000099"/>
                </a:solidFill>
                <a:effectLst/>
                <a:uLnTx/>
                <a:uFillTx/>
                <a:latin typeface="Arial" charset="0"/>
                <a:ea typeface="+mn-ea"/>
                <a:cs typeface="+mn-cs"/>
              </a:rPr>
              <a:pPr marL="0" marR="0" lvl="0" indent="0" algn="r" defTabSz="914400" rtl="0" eaLnBrk="0" fontAlgn="base" latinLnBrk="0" hangingPunct="0">
                <a:lnSpc>
                  <a:spcPct val="100000"/>
                </a:lnSpc>
                <a:spcBef>
                  <a:spcPct val="20000"/>
                </a:spcBef>
                <a:spcAft>
                  <a:spcPct val="0"/>
                </a:spcAft>
                <a:buClr>
                  <a:srgbClr val="FF9900"/>
                </a:buClr>
                <a:buSzTx/>
                <a:buFontTx/>
                <a:buChar char="•"/>
                <a:tabLst/>
                <a:defRPr/>
              </a:pPr>
              <a:t>1</a:t>
            </a:fld>
            <a:endParaRPr kumimoji="0" lang="fr-FR" sz="1200" b="0" i="0" u="none" strike="noStrike" kern="1200" cap="none" spc="0" normalizeH="0" baseline="0" noProof="0">
              <a:ln>
                <a:noFill/>
              </a:ln>
              <a:solidFill>
                <a:srgbClr val="000099"/>
              </a:solidFill>
              <a:effectLst/>
              <a:uLnTx/>
              <a:uFillTx/>
              <a:latin typeface="Arial" charset="0"/>
              <a:ea typeface="+mn-ea"/>
              <a:cs typeface="+mn-cs"/>
            </a:endParaRPr>
          </a:p>
        </p:txBody>
      </p:sp>
    </p:spTree>
    <p:extLst>
      <p:ext uri="{BB962C8B-B14F-4D97-AF65-F5344CB8AC3E}">
        <p14:creationId xmlns:p14="http://schemas.microsoft.com/office/powerpoint/2010/main" val="3453307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8"/>
            <a:ext cx="10363200" cy="1470025"/>
          </a:xfr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u numéro de diapositive 3"/>
          <p:cNvSpPr>
            <a:spLocks noGrp="1"/>
          </p:cNvSpPr>
          <p:nvPr>
            <p:ph type="sldNum" sz="quarter" idx="10"/>
          </p:nvPr>
        </p:nvSpPr>
        <p:spPr/>
        <p:txBody>
          <a:bodyPr/>
          <a:lstStyle>
            <a:lvl1pPr>
              <a:defRPr/>
            </a:lvl1pPr>
          </a:lstStyle>
          <a:p>
            <a:fld id="{C325FE6C-1E50-4BF7-BBBA-BE5EE3B5E819}" type="slidenum">
              <a:rPr lang="fr-FR" smtClean="0"/>
              <a:pPr/>
              <a:t>‹N°›</a:t>
            </a:fld>
            <a:endParaRPr lang="fr-FR" dirty="0"/>
          </a:p>
        </p:txBody>
      </p:sp>
    </p:spTree>
    <p:extLst>
      <p:ext uri="{BB962C8B-B14F-4D97-AF65-F5344CB8AC3E}">
        <p14:creationId xmlns:p14="http://schemas.microsoft.com/office/powerpoint/2010/main" val="1178356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p:cNvSpPr>
            <a:spLocks noGrp="1"/>
          </p:cNvSpPr>
          <p:nvPr>
            <p:ph type="sldNum" sz="quarter" idx="10"/>
          </p:nvPr>
        </p:nvSpPr>
        <p:spPr/>
        <p:txBody>
          <a:bodyPr/>
          <a:lstStyle>
            <a:lvl1pPr>
              <a:defRPr/>
            </a:lvl1pPr>
          </a:lstStyle>
          <a:p>
            <a:r>
              <a:rPr lang="fr-FR"/>
              <a:t>Page </a:t>
            </a:r>
            <a:fld id="{386CFDDA-8CDC-445F-95F6-0026B8835C0B}" type="slidenum">
              <a:rPr lang="fr-FR"/>
              <a:pPr/>
              <a:t>‹N°›</a:t>
            </a:fld>
            <a:endParaRPr lang="fr-FR"/>
          </a:p>
        </p:txBody>
      </p:sp>
    </p:spTree>
    <p:extLst>
      <p:ext uri="{BB962C8B-B14F-4D97-AF65-F5344CB8AC3E}">
        <p14:creationId xmlns:p14="http://schemas.microsoft.com/office/powerpoint/2010/main" val="27661833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245600" y="76200"/>
            <a:ext cx="2641600" cy="6019800"/>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1320800" y="76200"/>
            <a:ext cx="7721600" cy="601980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numéro de diapositive 3"/>
          <p:cNvSpPr>
            <a:spLocks noGrp="1"/>
          </p:cNvSpPr>
          <p:nvPr>
            <p:ph type="sldNum" sz="quarter" idx="10"/>
          </p:nvPr>
        </p:nvSpPr>
        <p:spPr/>
        <p:txBody>
          <a:bodyPr/>
          <a:lstStyle>
            <a:lvl1pPr>
              <a:defRPr/>
            </a:lvl1pPr>
          </a:lstStyle>
          <a:p>
            <a:r>
              <a:rPr lang="fr-FR"/>
              <a:t>Page </a:t>
            </a:r>
            <a:fld id="{36F261CE-A012-4414-A191-8A57C261220C}" type="slidenum">
              <a:rPr lang="fr-FR"/>
              <a:pPr/>
              <a:t>‹N°›</a:t>
            </a:fld>
            <a:endParaRPr lang="fr-FR"/>
          </a:p>
        </p:txBody>
      </p:sp>
    </p:spTree>
    <p:extLst>
      <p:ext uri="{BB962C8B-B14F-4D97-AF65-F5344CB8AC3E}">
        <p14:creationId xmlns:p14="http://schemas.microsoft.com/office/powerpoint/2010/main" val="36738878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1320800" y="76200"/>
            <a:ext cx="10566400" cy="457200"/>
          </a:xfrm>
        </p:spPr>
        <p:txBody>
          <a:bodyPr/>
          <a:lstStyle/>
          <a:p>
            <a:r>
              <a:rPr lang="fr-FR"/>
              <a:t>Modifiez le style du titre</a:t>
            </a:r>
          </a:p>
        </p:txBody>
      </p:sp>
      <p:sp>
        <p:nvSpPr>
          <p:cNvPr id="3" name="Espace réservé du contenu 2"/>
          <p:cNvSpPr>
            <a:spLocks noGrp="1"/>
          </p:cNvSpPr>
          <p:nvPr>
            <p:ph sz="half" idx="1"/>
          </p:nvPr>
        </p:nvSpPr>
        <p:spPr>
          <a:xfrm>
            <a:off x="1320800" y="838200"/>
            <a:ext cx="5130800" cy="52578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6654800" y="838200"/>
            <a:ext cx="5130800" cy="25527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6654800" y="3543300"/>
            <a:ext cx="5130800" cy="25527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0"/>
          </p:nvPr>
        </p:nvSpPr>
        <p:spPr>
          <a:xfrm>
            <a:off x="9652000" y="6400800"/>
            <a:ext cx="2540000" cy="457200"/>
          </a:xfrm>
        </p:spPr>
        <p:txBody>
          <a:bodyPr/>
          <a:lstStyle>
            <a:lvl1pPr>
              <a:defRPr/>
            </a:lvl1pPr>
          </a:lstStyle>
          <a:p>
            <a:r>
              <a:rPr lang="fr-FR"/>
              <a:t>Page </a:t>
            </a:r>
            <a:fld id="{48A0B56B-113F-4A07-A5B4-724CF82C4E47}" type="slidenum">
              <a:rPr lang="fr-FR"/>
              <a:pPr/>
              <a:t>‹N°›</a:t>
            </a:fld>
            <a:endParaRPr lang="fr-FR"/>
          </a:p>
        </p:txBody>
      </p:sp>
    </p:spTree>
    <p:extLst>
      <p:ext uri="{BB962C8B-B14F-4D97-AF65-F5344CB8AC3E}">
        <p14:creationId xmlns:p14="http://schemas.microsoft.com/office/powerpoint/2010/main" val="32521698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AndTx" preserve="1">
  <p:cSld name="Titre. Contenu et texte">
    <p:spTree>
      <p:nvGrpSpPr>
        <p:cNvPr id="1" name=""/>
        <p:cNvGrpSpPr/>
        <p:nvPr/>
      </p:nvGrpSpPr>
      <p:grpSpPr>
        <a:xfrm>
          <a:off x="0" y="0"/>
          <a:ext cx="0" cy="0"/>
          <a:chOff x="0" y="0"/>
          <a:chExt cx="0" cy="0"/>
        </a:xfrm>
      </p:grpSpPr>
      <p:sp>
        <p:nvSpPr>
          <p:cNvPr id="2" name="Titre 1"/>
          <p:cNvSpPr>
            <a:spLocks noGrp="1"/>
          </p:cNvSpPr>
          <p:nvPr>
            <p:ph type="title"/>
          </p:nvPr>
        </p:nvSpPr>
        <p:spPr>
          <a:xfrm>
            <a:off x="1320800" y="76200"/>
            <a:ext cx="10566400" cy="457200"/>
          </a:xfrm>
        </p:spPr>
        <p:txBody>
          <a:bodyPr/>
          <a:lstStyle/>
          <a:p>
            <a:r>
              <a:rPr lang="fr-FR"/>
              <a:t>Modifiez le style du titre</a:t>
            </a:r>
          </a:p>
        </p:txBody>
      </p:sp>
      <p:sp>
        <p:nvSpPr>
          <p:cNvPr id="3" name="Espace réservé du contenu 2"/>
          <p:cNvSpPr>
            <a:spLocks noGrp="1"/>
          </p:cNvSpPr>
          <p:nvPr>
            <p:ph sz="half" idx="1"/>
          </p:nvPr>
        </p:nvSpPr>
        <p:spPr>
          <a:xfrm>
            <a:off x="1320800" y="838200"/>
            <a:ext cx="5130800" cy="52578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654800" y="838200"/>
            <a:ext cx="5130800" cy="5257800"/>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p:cNvSpPr>
            <a:spLocks noGrp="1"/>
          </p:cNvSpPr>
          <p:nvPr>
            <p:ph type="sldNum" sz="quarter" idx="10"/>
          </p:nvPr>
        </p:nvSpPr>
        <p:spPr>
          <a:xfrm>
            <a:off x="9652000" y="6400800"/>
            <a:ext cx="2540000" cy="457200"/>
          </a:xfrm>
        </p:spPr>
        <p:txBody>
          <a:bodyPr/>
          <a:lstStyle>
            <a:lvl1pPr>
              <a:defRPr/>
            </a:lvl1pPr>
          </a:lstStyle>
          <a:p>
            <a:r>
              <a:rPr lang="fr-FR"/>
              <a:t>Page </a:t>
            </a:r>
            <a:fld id="{7AB288D3-E956-4C4B-94D8-CD505A9A8DBB}" type="slidenum">
              <a:rPr lang="fr-FR"/>
              <a:pPr/>
              <a:t>‹N°›</a:t>
            </a:fld>
            <a:endParaRPr lang="fr-FR"/>
          </a:p>
        </p:txBody>
      </p:sp>
    </p:spTree>
    <p:extLst>
      <p:ext uri="{BB962C8B-B14F-4D97-AF65-F5344CB8AC3E}">
        <p14:creationId xmlns:p14="http://schemas.microsoft.com/office/powerpoint/2010/main" val="21216892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7" name="Image 6" descr="powerpoint 4.pdf"/>
          <p:cNvPicPr>
            <a:picLocks noChangeAspect="1"/>
          </p:cNvPicPr>
          <p:nvPr userDrawn="1"/>
        </p:nvPicPr>
        <p:blipFill rotWithShape="1">
          <a:blip r:embed="rId2">
            <a:extLst>
              <a:ext uri="{28A0092B-C50C-407E-A947-70E740481C1C}">
                <a14:useLocalDpi xmlns:a14="http://schemas.microsoft.com/office/drawing/2010/main"/>
              </a:ext>
            </a:extLst>
          </a:blip>
          <a:srcRect t="4381" r="255" b="451"/>
          <a:stretch/>
        </p:blipFill>
        <p:spPr>
          <a:xfrm>
            <a:off x="0" y="0"/>
            <a:ext cx="12192000" cy="6858001"/>
          </a:xfrm>
          <a:prstGeom prst="rect">
            <a:avLst/>
          </a:prstGeom>
        </p:spPr>
      </p:pic>
      <p:sp>
        <p:nvSpPr>
          <p:cNvPr id="2" name="Titre 1"/>
          <p:cNvSpPr>
            <a:spLocks noGrp="1"/>
          </p:cNvSpPr>
          <p:nvPr>
            <p:ph type="ctrTitle" hasCustomPrompt="1"/>
          </p:nvPr>
        </p:nvSpPr>
        <p:spPr>
          <a:xfrm>
            <a:off x="2812022" y="2906515"/>
            <a:ext cx="8496342" cy="759247"/>
          </a:xfrm>
        </p:spPr>
        <p:txBody>
          <a:bodyPr>
            <a:normAutofit/>
          </a:bodyPr>
          <a:lstStyle>
            <a:lvl1pPr algn="l">
              <a:defRPr sz="2177" b="1">
                <a:solidFill>
                  <a:srgbClr val="92D050"/>
                </a:solidFill>
              </a:defRPr>
            </a:lvl1pPr>
          </a:lstStyle>
          <a:p>
            <a:r>
              <a:rPr lang="fr-FR" dirty="0"/>
              <a:t>MODIFIEZ LE STYLE DU TITRE</a:t>
            </a:r>
          </a:p>
        </p:txBody>
      </p:sp>
      <p:sp>
        <p:nvSpPr>
          <p:cNvPr id="3" name="Sous-titre 2"/>
          <p:cNvSpPr>
            <a:spLocks noGrp="1"/>
          </p:cNvSpPr>
          <p:nvPr>
            <p:ph type="subTitle" idx="1" hasCustomPrompt="1"/>
          </p:nvPr>
        </p:nvSpPr>
        <p:spPr>
          <a:xfrm>
            <a:off x="2812025" y="3886175"/>
            <a:ext cx="8496342" cy="1752600"/>
          </a:xfrm>
        </p:spPr>
        <p:txBody>
          <a:bodyPr/>
          <a:lstStyle>
            <a:lvl1pPr marL="0" indent="0" algn="l">
              <a:buNone/>
              <a:defRPr>
                <a:solidFill>
                  <a:schemeClr val="tx1">
                    <a:tint val="75000"/>
                  </a:schemeClr>
                </a:solidFill>
              </a:defRPr>
            </a:lvl1pPr>
            <a:lvl2pPr marL="473026" indent="0" algn="ctr">
              <a:buNone/>
              <a:defRPr>
                <a:solidFill>
                  <a:schemeClr val="tx1">
                    <a:tint val="75000"/>
                  </a:schemeClr>
                </a:solidFill>
              </a:defRPr>
            </a:lvl2pPr>
            <a:lvl3pPr marL="946052" indent="0" algn="ctr">
              <a:buNone/>
              <a:defRPr>
                <a:solidFill>
                  <a:schemeClr val="tx1">
                    <a:tint val="75000"/>
                  </a:schemeClr>
                </a:solidFill>
              </a:defRPr>
            </a:lvl3pPr>
            <a:lvl4pPr marL="1419078" indent="0" algn="ctr">
              <a:buNone/>
              <a:defRPr>
                <a:solidFill>
                  <a:schemeClr val="tx1">
                    <a:tint val="75000"/>
                  </a:schemeClr>
                </a:solidFill>
              </a:defRPr>
            </a:lvl4pPr>
            <a:lvl5pPr marL="1892104" indent="0" algn="ctr">
              <a:buNone/>
              <a:defRPr>
                <a:solidFill>
                  <a:schemeClr val="tx1">
                    <a:tint val="75000"/>
                  </a:schemeClr>
                </a:solidFill>
              </a:defRPr>
            </a:lvl5pPr>
            <a:lvl6pPr marL="2365129" indent="0" algn="ctr">
              <a:buNone/>
              <a:defRPr>
                <a:solidFill>
                  <a:schemeClr val="tx1">
                    <a:tint val="75000"/>
                  </a:schemeClr>
                </a:solidFill>
              </a:defRPr>
            </a:lvl6pPr>
            <a:lvl7pPr marL="2838155" indent="0" algn="ctr">
              <a:buNone/>
              <a:defRPr>
                <a:solidFill>
                  <a:schemeClr val="tx1">
                    <a:tint val="75000"/>
                  </a:schemeClr>
                </a:solidFill>
              </a:defRPr>
            </a:lvl7pPr>
            <a:lvl8pPr marL="3311181" indent="0" algn="ctr">
              <a:buNone/>
              <a:defRPr>
                <a:solidFill>
                  <a:schemeClr val="tx1">
                    <a:tint val="75000"/>
                  </a:schemeClr>
                </a:solidFill>
              </a:defRPr>
            </a:lvl8pPr>
            <a:lvl9pPr marL="3784207" indent="0" algn="ctr">
              <a:buNone/>
              <a:defRPr>
                <a:solidFill>
                  <a:schemeClr val="tx1">
                    <a:tint val="75000"/>
                  </a:schemeClr>
                </a:solidFill>
              </a:defRPr>
            </a:lvl9pPr>
          </a:lstStyle>
          <a:p>
            <a:r>
              <a:rPr lang="fr-FR" dirty="0"/>
              <a:t>MODIFIEZ LE STYLE DES SOUS-TITRES DU MASQUE</a:t>
            </a:r>
          </a:p>
        </p:txBody>
      </p:sp>
      <p:sp>
        <p:nvSpPr>
          <p:cNvPr id="4" name="Espace réservé de la date 3"/>
          <p:cNvSpPr>
            <a:spLocks noGrp="1"/>
          </p:cNvSpPr>
          <p:nvPr>
            <p:ph type="dt" sz="half" idx="10"/>
          </p:nvPr>
        </p:nvSpPr>
        <p:spPr/>
        <p:txBody>
          <a:bodyPr/>
          <a:lstStyle/>
          <a:p>
            <a:r>
              <a:rPr lang="fr-FR"/>
              <a:t>26/02/2019</a:t>
            </a:r>
          </a:p>
        </p:txBody>
      </p:sp>
      <p:sp>
        <p:nvSpPr>
          <p:cNvPr id="5" name="Espace réservé du pied de page 4"/>
          <p:cNvSpPr>
            <a:spLocks noGrp="1"/>
          </p:cNvSpPr>
          <p:nvPr>
            <p:ph type="ftr" sz="quarter" idx="11"/>
          </p:nvPr>
        </p:nvSpPr>
        <p:spPr/>
        <p:txBody>
          <a:bodyPr/>
          <a:lstStyle/>
          <a:p>
            <a:r>
              <a:rPr lang="fr-FR"/>
              <a:t>UFS Miramas - GT Santé - ANRU+</a:t>
            </a:r>
          </a:p>
        </p:txBody>
      </p:sp>
      <p:sp>
        <p:nvSpPr>
          <p:cNvPr id="6" name="Espace réservé du numéro de diapositive 5"/>
          <p:cNvSpPr>
            <a:spLocks noGrp="1"/>
          </p:cNvSpPr>
          <p:nvPr>
            <p:ph type="sldNum" sz="quarter" idx="12"/>
          </p:nvPr>
        </p:nvSpPr>
        <p:spPr/>
        <p:txBody>
          <a:bodyPr/>
          <a:lstStyle>
            <a:lvl1pPr algn="r">
              <a:defRPr/>
            </a:lvl1pPr>
          </a:lstStyle>
          <a:p>
            <a:fld id="{C8808026-FEBA-4353-9610-F00021AACEEB}" type="slidenum">
              <a:rPr lang="fr-FR" smtClean="0"/>
              <a:pPr/>
              <a:t>‹N°›</a:t>
            </a:fld>
            <a:endParaRPr lang="fr-FR"/>
          </a:p>
        </p:txBody>
      </p:sp>
    </p:spTree>
    <p:extLst>
      <p:ext uri="{BB962C8B-B14F-4D97-AF65-F5344CB8AC3E}">
        <p14:creationId xmlns:p14="http://schemas.microsoft.com/office/powerpoint/2010/main" val="2704496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7" name="Picture 2" descr="C:\Users\s.vernet\Desktop\Présentations\Image1.emf"/>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t="5493" r="265" b="445"/>
          <a:stretch/>
        </p:blipFill>
        <p:spPr bwMode="auto">
          <a:xfrm>
            <a:off x="1" y="0"/>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a:xfrm>
            <a:off x="2729925" y="2906515"/>
            <a:ext cx="8496342" cy="760784"/>
          </a:xfrm>
        </p:spPr>
        <p:txBody>
          <a:bodyPr anchor="ctr">
            <a:normAutofit/>
          </a:bodyPr>
          <a:lstStyle>
            <a:lvl1pPr algn="l">
              <a:defRPr sz="2177" b="1" cap="all">
                <a:solidFill>
                  <a:srgbClr val="00B0F0"/>
                </a:solidFill>
              </a:defRPr>
            </a:lvl1pPr>
          </a:lstStyle>
          <a:p>
            <a:r>
              <a:rPr lang="fr-FR" dirty="0"/>
              <a:t>Modifiez le style du titre</a:t>
            </a:r>
          </a:p>
        </p:txBody>
      </p:sp>
      <p:sp>
        <p:nvSpPr>
          <p:cNvPr id="3" name="Espace réservé du texte 2"/>
          <p:cNvSpPr>
            <a:spLocks noGrp="1"/>
          </p:cNvSpPr>
          <p:nvPr>
            <p:ph type="body" idx="1"/>
          </p:nvPr>
        </p:nvSpPr>
        <p:spPr>
          <a:xfrm>
            <a:off x="2729925" y="3951485"/>
            <a:ext cx="8496342" cy="2612425"/>
          </a:xfrm>
        </p:spPr>
        <p:txBody>
          <a:bodyPr anchor="t">
            <a:normAutofit/>
          </a:bodyPr>
          <a:lstStyle>
            <a:lvl1pPr marL="0" indent="0">
              <a:buNone/>
              <a:defRPr sz="1451">
                <a:solidFill>
                  <a:schemeClr val="bg1"/>
                </a:solidFill>
              </a:defRPr>
            </a:lvl1pPr>
            <a:lvl2pPr marL="473026" indent="0">
              <a:buNone/>
              <a:defRPr sz="1905">
                <a:solidFill>
                  <a:schemeClr val="tx1">
                    <a:tint val="75000"/>
                  </a:schemeClr>
                </a:solidFill>
              </a:defRPr>
            </a:lvl2pPr>
            <a:lvl3pPr marL="946052" indent="0">
              <a:buNone/>
              <a:defRPr sz="1633">
                <a:solidFill>
                  <a:schemeClr val="tx1">
                    <a:tint val="75000"/>
                  </a:schemeClr>
                </a:solidFill>
              </a:defRPr>
            </a:lvl3pPr>
            <a:lvl4pPr marL="1419078" indent="0">
              <a:buNone/>
              <a:defRPr sz="1451">
                <a:solidFill>
                  <a:schemeClr val="tx1">
                    <a:tint val="75000"/>
                  </a:schemeClr>
                </a:solidFill>
              </a:defRPr>
            </a:lvl4pPr>
            <a:lvl5pPr marL="1892104" indent="0">
              <a:buNone/>
              <a:defRPr sz="1451">
                <a:solidFill>
                  <a:schemeClr val="tx1">
                    <a:tint val="75000"/>
                  </a:schemeClr>
                </a:solidFill>
              </a:defRPr>
            </a:lvl5pPr>
            <a:lvl6pPr marL="2365129" indent="0">
              <a:buNone/>
              <a:defRPr sz="1451">
                <a:solidFill>
                  <a:schemeClr val="tx1">
                    <a:tint val="75000"/>
                  </a:schemeClr>
                </a:solidFill>
              </a:defRPr>
            </a:lvl6pPr>
            <a:lvl7pPr marL="2838155" indent="0">
              <a:buNone/>
              <a:defRPr sz="1451">
                <a:solidFill>
                  <a:schemeClr val="tx1">
                    <a:tint val="75000"/>
                  </a:schemeClr>
                </a:solidFill>
              </a:defRPr>
            </a:lvl7pPr>
            <a:lvl8pPr marL="3311181" indent="0">
              <a:buNone/>
              <a:defRPr sz="1451">
                <a:solidFill>
                  <a:schemeClr val="tx1">
                    <a:tint val="75000"/>
                  </a:schemeClr>
                </a:solidFill>
              </a:defRPr>
            </a:lvl8pPr>
            <a:lvl9pPr marL="3784207" indent="0">
              <a:buNone/>
              <a:defRPr sz="1451">
                <a:solidFill>
                  <a:schemeClr val="tx1">
                    <a:tint val="75000"/>
                  </a:schemeClr>
                </a:solidFill>
              </a:defRPr>
            </a:lvl9pPr>
          </a:lstStyle>
          <a:p>
            <a:pPr lvl="0"/>
            <a:r>
              <a:rPr lang="fr-FR" dirty="0"/>
              <a:t>Modifiez les styles du texte du masque</a:t>
            </a:r>
          </a:p>
        </p:txBody>
      </p:sp>
      <p:sp>
        <p:nvSpPr>
          <p:cNvPr id="4" name="Espace réservé de la date 3"/>
          <p:cNvSpPr>
            <a:spLocks noGrp="1"/>
          </p:cNvSpPr>
          <p:nvPr>
            <p:ph type="dt" sz="half" idx="10"/>
          </p:nvPr>
        </p:nvSpPr>
        <p:spPr/>
        <p:txBody>
          <a:bodyPr/>
          <a:lstStyle/>
          <a:p>
            <a:r>
              <a:rPr lang="fr-FR"/>
              <a:t>26/02/2019</a:t>
            </a:r>
          </a:p>
        </p:txBody>
      </p:sp>
      <p:sp>
        <p:nvSpPr>
          <p:cNvPr id="5" name="Espace réservé du pied de page 4"/>
          <p:cNvSpPr>
            <a:spLocks noGrp="1"/>
          </p:cNvSpPr>
          <p:nvPr>
            <p:ph type="ftr" sz="quarter" idx="11"/>
          </p:nvPr>
        </p:nvSpPr>
        <p:spPr/>
        <p:txBody>
          <a:bodyPr/>
          <a:lstStyle/>
          <a:p>
            <a:r>
              <a:rPr lang="fr-FR"/>
              <a:t>UFS Miramas - GT Santé - ANRU+</a:t>
            </a:r>
          </a:p>
        </p:txBody>
      </p:sp>
      <p:sp>
        <p:nvSpPr>
          <p:cNvPr id="6" name="Espace réservé du numéro de diapositive 5"/>
          <p:cNvSpPr>
            <a:spLocks noGrp="1"/>
          </p:cNvSpPr>
          <p:nvPr>
            <p:ph type="sldNum" sz="quarter" idx="12"/>
          </p:nvPr>
        </p:nvSpPr>
        <p:spPr/>
        <p:txBody>
          <a:bodyPr/>
          <a:lstStyle/>
          <a:p>
            <a:fld id="{C8808026-FEBA-4353-9610-F00021AACEEB}" type="slidenum">
              <a:rPr lang="fr-FR" smtClean="0"/>
              <a:t>‹N°›</a:t>
            </a:fld>
            <a:endParaRPr lang="fr-FR"/>
          </a:p>
        </p:txBody>
      </p:sp>
    </p:spTree>
    <p:extLst>
      <p:ext uri="{BB962C8B-B14F-4D97-AF65-F5344CB8AC3E}">
        <p14:creationId xmlns:p14="http://schemas.microsoft.com/office/powerpoint/2010/main" val="2432673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pic>
        <p:nvPicPr>
          <p:cNvPr id="7" name="Image 6" descr="powerpoint.pdf"/>
          <p:cNvPicPr>
            <a:picLocks noChangeAspect="1"/>
          </p:cNvPicPr>
          <p:nvPr userDrawn="1"/>
        </p:nvPicPr>
        <p:blipFill rotWithShape="1">
          <a:blip r:embed="rId2">
            <a:extLst>
              <a:ext uri="{28A0092B-C50C-407E-A947-70E740481C1C}">
                <a14:useLocalDpi xmlns:a14="http://schemas.microsoft.com/office/drawing/2010/main"/>
              </a:ext>
            </a:extLst>
          </a:blip>
          <a:srcRect t="2860" b="2860"/>
          <a:stretch/>
        </p:blipFill>
        <p:spPr>
          <a:xfrm>
            <a:off x="0" y="0"/>
            <a:ext cx="12192000" cy="6858000"/>
          </a:xfrm>
          <a:prstGeom prst="rect">
            <a:avLst/>
          </a:prstGeom>
        </p:spPr>
      </p:pic>
      <p:sp>
        <p:nvSpPr>
          <p:cNvPr id="2" name="Titre 1"/>
          <p:cNvSpPr>
            <a:spLocks noGrp="1"/>
          </p:cNvSpPr>
          <p:nvPr>
            <p:ph type="title" hasCustomPrompt="1"/>
          </p:nvPr>
        </p:nvSpPr>
        <p:spPr>
          <a:xfrm>
            <a:off x="6096000" y="2710583"/>
            <a:ext cx="5774550" cy="1371523"/>
          </a:xfrm>
        </p:spPr>
        <p:txBody>
          <a:bodyPr>
            <a:normAutofit/>
          </a:bodyPr>
          <a:lstStyle>
            <a:lvl1pPr>
              <a:defRPr sz="2177"/>
            </a:lvl1pPr>
          </a:lstStyle>
          <a:p>
            <a:r>
              <a:rPr lang="fr-FR" dirty="0"/>
              <a:t>MODIFIEZ LE STYLE DU TITRE</a:t>
            </a:r>
          </a:p>
        </p:txBody>
      </p:sp>
    </p:spTree>
    <p:extLst>
      <p:ext uri="{BB962C8B-B14F-4D97-AF65-F5344CB8AC3E}">
        <p14:creationId xmlns:p14="http://schemas.microsoft.com/office/powerpoint/2010/main" val="34420797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pic>
        <p:nvPicPr>
          <p:cNvPr id="6" name="Image 5" descr="powerpoint.pdf"/>
          <p:cNvPicPr>
            <a:picLocks noChangeAspect="1"/>
          </p:cNvPicPr>
          <p:nvPr userDrawn="1"/>
        </p:nvPicPr>
        <p:blipFill rotWithShape="1">
          <a:blip r:embed="rId2">
            <a:extLst>
              <a:ext uri="{28A0092B-C50C-407E-A947-70E740481C1C}">
                <a14:useLocalDpi xmlns:a14="http://schemas.microsoft.com/office/drawing/2010/main"/>
              </a:ext>
            </a:extLst>
          </a:blip>
          <a:srcRect t="2860" b="2860"/>
          <a:stretch/>
        </p:blipFill>
        <p:spPr>
          <a:xfrm>
            <a:off x="0" y="0"/>
            <a:ext cx="12192000" cy="6858000"/>
          </a:xfrm>
          <a:prstGeom prst="rect">
            <a:avLst/>
          </a:prstGeom>
        </p:spPr>
      </p:pic>
      <p:sp>
        <p:nvSpPr>
          <p:cNvPr id="2" name="Titre 1"/>
          <p:cNvSpPr>
            <a:spLocks noGrp="1"/>
          </p:cNvSpPr>
          <p:nvPr>
            <p:ph type="title" hasCustomPrompt="1"/>
          </p:nvPr>
        </p:nvSpPr>
        <p:spPr>
          <a:xfrm>
            <a:off x="3715118" y="5388319"/>
            <a:ext cx="8155433" cy="1175591"/>
          </a:xfrm>
        </p:spPr>
        <p:txBody>
          <a:bodyPr>
            <a:normAutofit/>
          </a:bodyPr>
          <a:lstStyle>
            <a:lvl1pPr>
              <a:defRPr sz="2177"/>
            </a:lvl1pPr>
          </a:lstStyle>
          <a:p>
            <a:r>
              <a:rPr lang="fr-FR" dirty="0"/>
              <a:t>MODIFIEZ LE STYLE DU TITRE</a:t>
            </a:r>
          </a:p>
        </p:txBody>
      </p:sp>
    </p:spTree>
    <p:extLst>
      <p:ext uri="{BB962C8B-B14F-4D97-AF65-F5344CB8AC3E}">
        <p14:creationId xmlns:p14="http://schemas.microsoft.com/office/powerpoint/2010/main" val="41385009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pic>
        <p:nvPicPr>
          <p:cNvPr id="7" name="Image 6" descr="powerpoint.pdf"/>
          <p:cNvPicPr>
            <a:picLocks noChangeAspect="1"/>
          </p:cNvPicPr>
          <p:nvPr userDrawn="1"/>
        </p:nvPicPr>
        <p:blipFill rotWithShape="1">
          <a:blip r:embed="rId2">
            <a:extLst>
              <a:ext uri="{28A0092B-C50C-407E-A947-70E740481C1C}">
                <a14:useLocalDpi xmlns:a14="http://schemas.microsoft.com/office/drawing/2010/main"/>
              </a:ext>
            </a:extLst>
          </a:blip>
          <a:srcRect t="2860" b="2860"/>
          <a:stretch/>
        </p:blipFill>
        <p:spPr>
          <a:xfrm>
            <a:off x="0" y="0"/>
            <a:ext cx="12192000" cy="6858000"/>
          </a:xfrm>
          <a:prstGeom prst="rect">
            <a:avLst/>
          </a:prstGeom>
        </p:spPr>
      </p:pic>
      <p:sp>
        <p:nvSpPr>
          <p:cNvPr id="2" name="Titre 1"/>
          <p:cNvSpPr>
            <a:spLocks noGrp="1"/>
          </p:cNvSpPr>
          <p:nvPr>
            <p:ph type="title" hasCustomPrompt="1"/>
          </p:nvPr>
        </p:nvSpPr>
        <p:spPr>
          <a:xfrm>
            <a:off x="595342" y="294089"/>
            <a:ext cx="6075354" cy="1502145"/>
          </a:xfrm>
        </p:spPr>
        <p:txBody>
          <a:bodyPr>
            <a:normAutofit/>
          </a:bodyPr>
          <a:lstStyle>
            <a:lvl1pPr>
              <a:defRPr sz="2177"/>
            </a:lvl1pPr>
          </a:lstStyle>
          <a:p>
            <a:r>
              <a:rPr lang="fr-FR" dirty="0"/>
              <a:t>MODIFIEZ LE STYLE DU TITRE</a:t>
            </a:r>
          </a:p>
        </p:txBody>
      </p:sp>
    </p:spTree>
    <p:extLst>
      <p:ext uri="{BB962C8B-B14F-4D97-AF65-F5344CB8AC3E}">
        <p14:creationId xmlns:p14="http://schemas.microsoft.com/office/powerpoint/2010/main" val="26361950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pic>
        <p:nvPicPr>
          <p:cNvPr id="8" name="Image 7" descr="powerpoint.pdf"/>
          <p:cNvPicPr>
            <a:picLocks noChangeAspect="1"/>
          </p:cNvPicPr>
          <p:nvPr userDrawn="1"/>
        </p:nvPicPr>
        <p:blipFill rotWithShape="1">
          <a:blip r:embed="rId2">
            <a:extLst>
              <a:ext uri="{28A0092B-C50C-407E-A947-70E740481C1C}">
                <a14:useLocalDpi xmlns:a14="http://schemas.microsoft.com/office/drawing/2010/main"/>
              </a:ext>
            </a:extLst>
          </a:blip>
          <a:srcRect t="2860" b="2860"/>
          <a:stretch/>
        </p:blipFill>
        <p:spPr>
          <a:xfrm>
            <a:off x="0" y="0"/>
            <a:ext cx="12192000" cy="6858000"/>
          </a:xfrm>
          <a:prstGeom prst="rect">
            <a:avLst/>
          </a:prstGeom>
        </p:spPr>
      </p:pic>
      <p:sp>
        <p:nvSpPr>
          <p:cNvPr id="2" name="Titre 1"/>
          <p:cNvSpPr>
            <a:spLocks noGrp="1"/>
          </p:cNvSpPr>
          <p:nvPr>
            <p:ph type="title" hasCustomPrompt="1"/>
          </p:nvPr>
        </p:nvSpPr>
        <p:spPr>
          <a:xfrm>
            <a:off x="513242" y="1534991"/>
            <a:ext cx="8620435" cy="1502145"/>
          </a:xfrm>
        </p:spPr>
        <p:txBody>
          <a:bodyPr>
            <a:normAutofit/>
          </a:bodyPr>
          <a:lstStyle>
            <a:lvl1pPr>
              <a:defRPr sz="2177"/>
            </a:lvl1pPr>
          </a:lstStyle>
          <a:p>
            <a:r>
              <a:rPr lang="fr-FR" dirty="0"/>
              <a:t>MODIFIEZ LE STYLE DU TITRE</a:t>
            </a:r>
          </a:p>
        </p:txBody>
      </p:sp>
    </p:spTree>
    <p:extLst>
      <p:ext uri="{BB962C8B-B14F-4D97-AF65-F5344CB8AC3E}">
        <p14:creationId xmlns:p14="http://schemas.microsoft.com/office/powerpoint/2010/main" val="3312778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numéro de diapositive 3"/>
          <p:cNvSpPr>
            <a:spLocks noGrp="1"/>
          </p:cNvSpPr>
          <p:nvPr>
            <p:ph type="sldNum" sz="quarter" idx="10"/>
          </p:nvPr>
        </p:nvSpPr>
        <p:spPr/>
        <p:txBody>
          <a:bodyPr/>
          <a:lstStyle>
            <a:lvl1pPr>
              <a:defRPr/>
            </a:lvl1pPr>
          </a:lstStyle>
          <a:p>
            <a:r>
              <a:rPr lang="fr-FR" dirty="0"/>
              <a:t>Page </a:t>
            </a:r>
            <a:fld id="{FB073EA7-5611-41C4-A7B2-08516BE5D33C}" type="slidenum">
              <a:rPr lang="fr-FR" smtClean="0"/>
              <a:pPr/>
              <a:t>‹N°›</a:t>
            </a:fld>
            <a:endParaRPr lang="fr-FR" dirty="0"/>
          </a:p>
        </p:txBody>
      </p:sp>
    </p:spTree>
    <p:extLst>
      <p:ext uri="{BB962C8B-B14F-4D97-AF65-F5344CB8AC3E}">
        <p14:creationId xmlns:p14="http://schemas.microsoft.com/office/powerpoint/2010/main" val="39434053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1"/>
          </a:solidFill>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r>
              <a:rPr lang="fr-FR"/>
              <a:t>26/02/2019</a:t>
            </a:r>
          </a:p>
        </p:txBody>
      </p:sp>
      <p:sp>
        <p:nvSpPr>
          <p:cNvPr id="5" name="Espace réservé du pied de page 4"/>
          <p:cNvSpPr>
            <a:spLocks noGrp="1"/>
          </p:cNvSpPr>
          <p:nvPr>
            <p:ph type="ftr" sz="quarter" idx="11"/>
          </p:nvPr>
        </p:nvSpPr>
        <p:spPr/>
        <p:txBody>
          <a:bodyPr/>
          <a:lstStyle/>
          <a:p>
            <a:r>
              <a:rPr lang="fr-FR"/>
              <a:t>UFS Miramas - GT Santé - ANRU+</a:t>
            </a:r>
          </a:p>
        </p:txBody>
      </p:sp>
      <p:sp>
        <p:nvSpPr>
          <p:cNvPr id="6" name="Espace réservé du numéro de diapositive 5"/>
          <p:cNvSpPr>
            <a:spLocks noGrp="1"/>
          </p:cNvSpPr>
          <p:nvPr>
            <p:ph type="sldNum" sz="quarter" idx="12"/>
          </p:nvPr>
        </p:nvSpPr>
        <p:spPr/>
        <p:txBody>
          <a:bodyPr/>
          <a:lstStyle>
            <a:lvl1pPr algn="r">
              <a:defRPr/>
            </a:lvl1pPr>
          </a:lstStyle>
          <a:p>
            <a:fld id="{C8808026-FEBA-4353-9610-F00021AACEEB}" type="slidenum">
              <a:rPr lang="fr-FR" smtClean="0"/>
              <a:pPr/>
              <a:t>‹N°›</a:t>
            </a:fld>
            <a:endParaRPr lang="fr-FR"/>
          </a:p>
        </p:txBody>
      </p:sp>
      <p:pic>
        <p:nvPicPr>
          <p:cNvPr id="7" name="Imag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945" y="163469"/>
            <a:ext cx="1313590" cy="636191"/>
          </a:xfrm>
          <a:prstGeom prst="rect">
            <a:avLst/>
          </a:prstGeom>
        </p:spPr>
      </p:pic>
      <p:pic>
        <p:nvPicPr>
          <p:cNvPr id="8" name="Imag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945" y="816575"/>
            <a:ext cx="1313591" cy="351045"/>
          </a:xfrm>
          <a:prstGeom prst="rect">
            <a:avLst/>
          </a:prstGeom>
        </p:spPr>
      </p:pic>
    </p:spTree>
    <p:extLst>
      <p:ext uri="{BB962C8B-B14F-4D97-AF65-F5344CB8AC3E}">
        <p14:creationId xmlns:p14="http://schemas.microsoft.com/office/powerpoint/2010/main" val="838714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1"/>
          </a:solidFill>
        </p:spPr>
        <p:txBody>
          <a:bodyPr/>
          <a:lstStyle/>
          <a:p>
            <a:r>
              <a:rPr lang="fr-FR"/>
              <a:t>Modifiez le style du titre</a:t>
            </a:r>
          </a:p>
        </p:txBody>
      </p:sp>
      <p:sp>
        <p:nvSpPr>
          <p:cNvPr id="3" name="Espace réservé du contenu 2"/>
          <p:cNvSpPr>
            <a:spLocks noGrp="1"/>
          </p:cNvSpPr>
          <p:nvPr>
            <p:ph sz="half" idx="1"/>
          </p:nvPr>
        </p:nvSpPr>
        <p:spPr>
          <a:xfrm>
            <a:off x="266945" y="1339059"/>
            <a:ext cx="5727455" cy="5290161"/>
          </a:xfrm>
        </p:spPr>
        <p:txBody>
          <a:bodyPr>
            <a:normAutofit/>
          </a:bodyPr>
          <a:lstStyle>
            <a:lvl1pPr>
              <a:defRPr sz="1088"/>
            </a:lvl1pPr>
            <a:lvl2pPr>
              <a:defRPr sz="998"/>
            </a:lvl2pPr>
            <a:lvl3pPr>
              <a:defRPr sz="952"/>
            </a:lvl3pPr>
            <a:lvl4pPr>
              <a:defRPr sz="952"/>
            </a:lvl4pPr>
            <a:lvl5pPr>
              <a:defRPr sz="952"/>
            </a:lvl5pPr>
            <a:lvl6pPr>
              <a:defRPr sz="1905"/>
            </a:lvl6pPr>
            <a:lvl7pPr>
              <a:defRPr sz="1905"/>
            </a:lvl7pPr>
            <a:lvl8pPr>
              <a:defRPr sz="1905"/>
            </a:lvl8pPr>
            <a:lvl9pPr>
              <a:defRPr sz="1905"/>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339059"/>
            <a:ext cx="5727456" cy="5290161"/>
          </a:xfrm>
        </p:spPr>
        <p:txBody>
          <a:bodyPr>
            <a:normAutofit/>
          </a:bodyPr>
          <a:lstStyle>
            <a:lvl1pPr>
              <a:defRPr sz="1088"/>
            </a:lvl1pPr>
            <a:lvl2pPr>
              <a:defRPr sz="998"/>
            </a:lvl2pPr>
            <a:lvl3pPr>
              <a:defRPr sz="952"/>
            </a:lvl3pPr>
            <a:lvl4pPr>
              <a:defRPr sz="952"/>
            </a:lvl4pPr>
            <a:lvl5pPr>
              <a:defRPr sz="952"/>
            </a:lvl5pPr>
            <a:lvl6pPr>
              <a:defRPr sz="1905"/>
            </a:lvl6pPr>
            <a:lvl7pPr>
              <a:defRPr sz="1905"/>
            </a:lvl7pPr>
            <a:lvl8pPr>
              <a:defRPr sz="1905"/>
            </a:lvl8pPr>
            <a:lvl9pPr>
              <a:defRPr sz="1905"/>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r>
              <a:rPr lang="fr-FR"/>
              <a:t>26/02/2019</a:t>
            </a:r>
          </a:p>
        </p:txBody>
      </p:sp>
      <p:sp>
        <p:nvSpPr>
          <p:cNvPr id="6" name="Espace réservé du pied de page 5"/>
          <p:cNvSpPr>
            <a:spLocks noGrp="1"/>
          </p:cNvSpPr>
          <p:nvPr>
            <p:ph type="ftr" sz="quarter" idx="11"/>
          </p:nvPr>
        </p:nvSpPr>
        <p:spPr/>
        <p:txBody>
          <a:bodyPr/>
          <a:lstStyle/>
          <a:p>
            <a:r>
              <a:rPr lang="fr-FR"/>
              <a:t>UFS Miramas - GT Santé - ANRU+</a:t>
            </a:r>
          </a:p>
        </p:txBody>
      </p:sp>
      <p:sp>
        <p:nvSpPr>
          <p:cNvPr id="7" name="Espace réservé du numéro de diapositive 6"/>
          <p:cNvSpPr>
            <a:spLocks noGrp="1"/>
          </p:cNvSpPr>
          <p:nvPr>
            <p:ph type="sldNum" sz="quarter" idx="12"/>
          </p:nvPr>
        </p:nvSpPr>
        <p:spPr/>
        <p:txBody>
          <a:bodyPr/>
          <a:lstStyle>
            <a:lvl1pPr algn="r">
              <a:defRPr/>
            </a:lvl1pPr>
          </a:lstStyle>
          <a:p>
            <a:fld id="{C8808026-FEBA-4353-9610-F00021AACEEB}" type="slidenum">
              <a:rPr lang="fr-FR" smtClean="0"/>
              <a:pPr/>
              <a:t>‹N°›</a:t>
            </a:fld>
            <a:endParaRPr lang="fr-FR"/>
          </a:p>
        </p:txBody>
      </p:sp>
      <p:pic>
        <p:nvPicPr>
          <p:cNvPr id="8" name="Imag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945" y="163469"/>
            <a:ext cx="1313590" cy="636191"/>
          </a:xfrm>
          <a:prstGeom prst="rect">
            <a:avLst/>
          </a:prstGeom>
        </p:spPr>
      </p:pic>
      <p:pic>
        <p:nvPicPr>
          <p:cNvPr id="9" name="Imag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945" y="816575"/>
            <a:ext cx="1313591" cy="351045"/>
          </a:xfrm>
          <a:prstGeom prst="rect">
            <a:avLst/>
          </a:prstGeom>
        </p:spPr>
      </p:pic>
    </p:spTree>
    <p:extLst>
      <p:ext uri="{BB962C8B-B14F-4D97-AF65-F5344CB8AC3E}">
        <p14:creationId xmlns:p14="http://schemas.microsoft.com/office/powerpoint/2010/main" val="27701069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1"/>
          </a:solidFill>
        </p:spPr>
        <p:txBody>
          <a:bodyPr/>
          <a:lstStyle>
            <a:lvl1pPr>
              <a:defRPr/>
            </a:lvl1pPr>
          </a:lstStyle>
          <a:p>
            <a:r>
              <a:rPr lang="fr-FR" dirty="0"/>
              <a:t>Modifiez le style du titre</a:t>
            </a:r>
          </a:p>
        </p:txBody>
      </p:sp>
      <p:sp>
        <p:nvSpPr>
          <p:cNvPr id="3" name="Espace réservé du texte 2"/>
          <p:cNvSpPr>
            <a:spLocks noGrp="1"/>
          </p:cNvSpPr>
          <p:nvPr>
            <p:ph type="body" idx="1"/>
          </p:nvPr>
        </p:nvSpPr>
        <p:spPr>
          <a:xfrm>
            <a:off x="266944" y="1339060"/>
            <a:ext cx="5729573" cy="489775"/>
          </a:xfrm>
        </p:spPr>
        <p:txBody>
          <a:bodyPr anchor="ctr">
            <a:noAutofit/>
          </a:bodyPr>
          <a:lstStyle>
            <a:lvl1pPr marL="0" indent="0" algn="ctr">
              <a:buNone/>
              <a:defRPr sz="1451" b="1"/>
            </a:lvl1pPr>
            <a:lvl2pPr marL="473026" indent="0">
              <a:buNone/>
              <a:defRPr sz="2086" b="1"/>
            </a:lvl2pPr>
            <a:lvl3pPr marL="946052" indent="0">
              <a:buNone/>
              <a:defRPr sz="1905" b="1"/>
            </a:lvl3pPr>
            <a:lvl4pPr marL="1419078" indent="0">
              <a:buNone/>
              <a:defRPr sz="1633" b="1"/>
            </a:lvl4pPr>
            <a:lvl5pPr marL="1892104" indent="0">
              <a:buNone/>
              <a:defRPr sz="1633" b="1"/>
            </a:lvl5pPr>
            <a:lvl6pPr marL="2365129" indent="0">
              <a:buNone/>
              <a:defRPr sz="1633" b="1"/>
            </a:lvl6pPr>
            <a:lvl7pPr marL="2838155" indent="0">
              <a:buNone/>
              <a:defRPr sz="1633" b="1"/>
            </a:lvl7pPr>
            <a:lvl8pPr marL="3311181" indent="0">
              <a:buNone/>
              <a:defRPr sz="1633" b="1"/>
            </a:lvl8pPr>
            <a:lvl9pPr marL="3784207" indent="0">
              <a:buNone/>
              <a:defRPr sz="1633" b="1"/>
            </a:lvl9pPr>
          </a:lstStyle>
          <a:p>
            <a:pPr lvl="0"/>
            <a:r>
              <a:rPr lang="fr-FR" dirty="0"/>
              <a:t>Modifiez les styles du texte du masque</a:t>
            </a:r>
          </a:p>
        </p:txBody>
      </p:sp>
      <p:sp>
        <p:nvSpPr>
          <p:cNvPr id="4" name="Espace réservé du contenu 3"/>
          <p:cNvSpPr>
            <a:spLocks noGrp="1"/>
          </p:cNvSpPr>
          <p:nvPr>
            <p:ph sz="half" idx="2"/>
          </p:nvPr>
        </p:nvSpPr>
        <p:spPr>
          <a:xfrm>
            <a:off x="273456" y="1926855"/>
            <a:ext cx="5723062" cy="4767676"/>
          </a:xfrm>
        </p:spPr>
        <p:txBody>
          <a:bodyPr>
            <a:normAutofit/>
          </a:bodyPr>
          <a:lstStyle>
            <a:lvl1pPr>
              <a:defRPr sz="1270"/>
            </a:lvl1pPr>
            <a:lvl2pPr>
              <a:defRPr sz="1088"/>
            </a:lvl2pPr>
            <a:lvl3pPr>
              <a:defRPr sz="1088"/>
            </a:lvl3pPr>
            <a:lvl4pPr>
              <a:defRPr sz="952"/>
            </a:lvl4pPr>
            <a:lvl5pPr>
              <a:defRPr sz="952"/>
            </a:lvl5pPr>
            <a:lvl6pPr>
              <a:defRPr sz="1633"/>
            </a:lvl6pPr>
            <a:lvl7pPr>
              <a:defRPr sz="1633"/>
            </a:lvl7pPr>
            <a:lvl8pPr>
              <a:defRPr sz="1633"/>
            </a:lvl8pPr>
            <a:lvl9pPr>
              <a:defRPr sz="1633"/>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339060"/>
            <a:ext cx="5731689" cy="489775"/>
          </a:xfrm>
        </p:spPr>
        <p:txBody>
          <a:bodyPr anchor="ctr">
            <a:noAutofit/>
          </a:bodyPr>
          <a:lstStyle>
            <a:lvl1pPr marL="0" indent="0" algn="ctr">
              <a:buNone/>
              <a:defRPr sz="1451" b="1"/>
            </a:lvl1pPr>
            <a:lvl2pPr marL="473026" indent="0">
              <a:buNone/>
              <a:defRPr sz="2086" b="1"/>
            </a:lvl2pPr>
            <a:lvl3pPr marL="946052" indent="0">
              <a:buNone/>
              <a:defRPr sz="1905" b="1"/>
            </a:lvl3pPr>
            <a:lvl4pPr marL="1419078" indent="0">
              <a:buNone/>
              <a:defRPr sz="1633" b="1"/>
            </a:lvl4pPr>
            <a:lvl5pPr marL="1892104" indent="0">
              <a:buNone/>
              <a:defRPr sz="1633" b="1"/>
            </a:lvl5pPr>
            <a:lvl6pPr marL="2365129" indent="0">
              <a:buNone/>
              <a:defRPr sz="1633" b="1"/>
            </a:lvl6pPr>
            <a:lvl7pPr marL="2838155" indent="0">
              <a:buNone/>
              <a:defRPr sz="1633" b="1"/>
            </a:lvl7pPr>
            <a:lvl8pPr marL="3311181" indent="0">
              <a:buNone/>
              <a:defRPr sz="1633" b="1"/>
            </a:lvl8pPr>
            <a:lvl9pPr marL="3784207" indent="0">
              <a:buNone/>
              <a:defRPr sz="1633" b="1"/>
            </a:lvl9pPr>
          </a:lstStyle>
          <a:p>
            <a:pPr lvl="0"/>
            <a:r>
              <a:rPr lang="fr-FR"/>
              <a:t>Modifiez les styles du texte du masque</a:t>
            </a:r>
          </a:p>
        </p:txBody>
      </p:sp>
      <p:sp>
        <p:nvSpPr>
          <p:cNvPr id="6" name="Espace réservé du contenu 5"/>
          <p:cNvSpPr>
            <a:spLocks noGrp="1"/>
          </p:cNvSpPr>
          <p:nvPr>
            <p:ph sz="quarter" idx="4"/>
          </p:nvPr>
        </p:nvSpPr>
        <p:spPr>
          <a:xfrm>
            <a:off x="6193368" y="1926855"/>
            <a:ext cx="5736097" cy="4767676"/>
          </a:xfrm>
        </p:spPr>
        <p:txBody>
          <a:bodyPr>
            <a:normAutofit/>
          </a:bodyPr>
          <a:lstStyle>
            <a:lvl1pPr>
              <a:defRPr sz="1270"/>
            </a:lvl1pPr>
            <a:lvl2pPr>
              <a:defRPr sz="1088"/>
            </a:lvl2pPr>
            <a:lvl3pPr>
              <a:defRPr sz="1088"/>
            </a:lvl3pPr>
            <a:lvl4pPr>
              <a:defRPr sz="952"/>
            </a:lvl4pPr>
            <a:lvl5pPr>
              <a:defRPr sz="952"/>
            </a:lvl5pPr>
            <a:lvl6pPr>
              <a:defRPr sz="1633"/>
            </a:lvl6pPr>
            <a:lvl7pPr>
              <a:defRPr sz="1633"/>
            </a:lvl7pPr>
            <a:lvl8pPr>
              <a:defRPr sz="1633"/>
            </a:lvl8pPr>
            <a:lvl9pPr>
              <a:defRPr sz="1633"/>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r>
              <a:rPr lang="fr-FR"/>
              <a:t>26/02/2019</a:t>
            </a:r>
          </a:p>
        </p:txBody>
      </p:sp>
      <p:sp>
        <p:nvSpPr>
          <p:cNvPr id="8" name="Espace réservé du pied de page 7"/>
          <p:cNvSpPr>
            <a:spLocks noGrp="1"/>
          </p:cNvSpPr>
          <p:nvPr>
            <p:ph type="ftr" sz="quarter" idx="11"/>
          </p:nvPr>
        </p:nvSpPr>
        <p:spPr/>
        <p:txBody>
          <a:bodyPr/>
          <a:lstStyle/>
          <a:p>
            <a:r>
              <a:rPr lang="fr-FR"/>
              <a:t>UFS Miramas - GT Santé - ANRU+</a:t>
            </a:r>
          </a:p>
        </p:txBody>
      </p:sp>
      <p:sp>
        <p:nvSpPr>
          <p:cNvPr id="9" name="Espace réservé du numéro de diapositive 8"/>
          <p:cNvSpPr>
            <a:spLocks noGrp="1"/>
          </p:cNvSpPr>
          <p:nvPr>
            <p:ph type="sldNum" sz="quarter" idx="12"/>
          </p:nvPr>
        </p:nvSpPr>
        <p:spPr/>
        <p:txBody>
          <a:bodyPr/>
          <a:lstStyle>
            <a:lvl1pPr algn="r">
              <a:defRPr/>
            </a:lvl1pPr>
          </a:lstStyle>
          <a:p>
            <a:fld id="{C8808026-FEBA-4353-9610-F00021AACEEB}" type="slidenum">
              <a:rPr lang="fr-FR" smtClean="0"/>
              <a:pPr/>
              <a:t>‹N°›</a:t>
            </a:fld>
            <a:endParaRPr lang="fr-FR"/>
          </a:p>
        </p:txBody>
      </p:sp>
      <p:pic>
        <p:nvPicPr>
          <p:cNvPr id="10" name="Imag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945" y="163469"/>
            <a:ext cx="1313590" cy="636191"/>
          </a:xfrm>
          <a:prstGeom prst="rect">
            <a:avLst/>
          </a:prstGeom>
        </p:spPr>
      </p:pic>
      <p:pic>
        <p:nvPicPr>
          <p:cNvPr id="11" name="Image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945" y="816575"/>
            <a:ext cx="1313591" cy="351045"/>
          </a:xfrm>
          <a:prstGeom prst="rect">
            <a:avLst/>
          </a:prstGeom>
        </p:spPr>
      </p:pic>
    </p:spTree>
    <p:extLst>
      <p:ext uri="{BB962C8B-B14F-4D97-AF65-F5344CB8AC3E}">
        <p14:creationId xmlns:p14="http://schemas.microsoft.com/office/powerpoint/2010/main" val="1562222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3"/>
            <a:ext cx="103632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Espace réservé du numéro de diapositive 3"/>
          <p:cNvSpPr>
            <a:spLocks noGrp="1"/>
          </p:cNvSpPr>
          <p:nvPr>
            <p:ph type="sldNum" sz="quarter" idx="10"/>
          </p:nvPr>
        </p:nvSpPr>
        <p:spPr/>
        <p:txBody>
          <a:bodyPr/>
          <a:lstStyle>
            <a:lvl1pPr>
              <a:defRPr/>
            </a:lvl1pPr>
          </a:lstStyle>
          <a:p>
            <a:r>
              <a:rPr lang="fr-FR"/>
              <a:t>Page </a:t>
            </a:r>
            <a:fld id="{6CD017B4-0D5C-4DF0-A2B0-3B4CD981244F}" type="slidenum">
              <a:rPr lang="fr-FR"/>
              <a:pPr/>
              <a:t>‹N°›</a:t>
            </a:fld>
            <a:endParaRPr lang="fr-FR"/>
          </a:p>
        </p:txBody>
      </p:sp>
    </p:spTree>
    <p:extLst>
      <p:ext uri="{BB962C8B-B14F-4D97-AF65-F5344CB8AC3E}">
        <p14:creationId xmlns:p14="http://schemas.microsoft.com/office/powerpoint/2010/main" val="10446138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1320800" y="838200"/>
            <a:ext cx="51308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654800" y="838200"/>
            <a:ext cx="51308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numéro de diapositive 4"/>
          <p:cNvSpPr>
            <a:spLocks noGrp="1"/>
          </p:cNvSpPr>
          <p:nvPr>
            <p:ph type="sldNum" sz="quarter" idx="10"/>
          </p:nvPr>
        </p:nvSpPr>
        <p:spPr/>
        <p:txBody>
          <a:bodyPr/>
          <a:lstStyle>
            <a:lvl1pPr>
              <a:defRPr/>
            </a:lvl1pPr>
          </a:lstStyle>
          <a:p>
            <a:r>
              <a:rPr lang="fr-FR"/>
              <a:t>Page </a:t>
            </a:r>
            <a:fld id="{5DA13F18-93F3-48E2-9DB5-DEC86A896048}" type="slidenum">
              <a:rPr lang="fr-FR"/>
              <a:pPr/>
              <a:t>‹N°›</a:t>
            </a:fld>
            <a:endParaRPr lang="fr-FR"/>
          </a:p>
        </p:txBody>
      </p:sp>
    </p:spTree>
    <p:extLst>
      <p:ext uri="{BB962C8B-B14F-4D97-AF65-F5344CB8AC3E}">
        <p14:creationId xmlns:p14="http://schemas.microsoft.com/office/powerpoint/2010/main" val="32305591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p:cNvSpPr>
            <a:spLocks noGrp="1"/>
          </p:cNvSpPr>
          <p:nvPr>
            <p:ph type="sldNum" sz="quarter" idx="10"/>
          </p:nvPr>
        </p:nvSpPr>
        <p:spPr/>
        <p:txBody>
          <a:bodyPr/>
          <a:lstStyle>
            <a:lvl1pPr>
              <a:defRPr/>
            </a:lvl1pPr>
          </a:lstStyle>
          <a:p>
            <a:r>
              <a:rPr lang="fr-FR"/>
              <a:t>Page </a:t>
            </a:r>
            <a:fld id="{2E606F92-5750-4A27-A3AE-4752FEA0F33E}" type="slidenum">
              <a:rPr lang="fr-FR"/>
              <a:pPr/>
              <a:t>‹N°›</a:t>
            </a:fld>
            <a:endParaRPr lang="fr-FR"/>
          </a:p>
        </p:txBody>
      </p:sp>
    </p:spTree>
    <p:extLst>
      <p:ext uri="{BB962C8B-B14F-4D97-AF65-F5344CB8AC3E}">
        <p14:creationId xmlns:p14="http://schemas.microsoft.com/office/powerpoint/2010/main" val="6918933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numéro de diapositive 2"/>
          <p:cNvSpPr>
            <a:spLocks noGrp="1"/>
          </p:cNvSpPr>
          <p:nvPr>
            <p:ph type="sldNum" sz="quarter" idx="10"/>
          </p:nvPr>
        </p:nvSpPr>
        <p:spPr/>
        <p:txBody>
          <a:bodyPr/>
          <a:lstStyle>
            <a:lvl1pPr>
              <a:defRPr/>
            </a:lvl1pPr>
          </a:lstStyle>
          <a:p>
            <a:r>
              <a:rPr lang="fr-FR"/>
              <a:t>Page </a:t>
            </a:r>
            <a:fld id="{D4351CF3-E3B8-4FB7-A3A4-5AAC7AB453EC}" type="slidenum">
              <a:rPr lang="fr-FR"/>
              <a:pPr/>
              <a:t>‹N°›</a:t>
            </a:fld>
            <a:endParaRPr lang="fr-FR"/>
          </a:p>
        </p:txBody>
      </p:sp>
    </p:spTree>
    <p:extLst>
      <p:ext uri="{BB962C8B-B14F-4D97-AF65-F5344CB8AC3E}">
        <p14:creationId xmlns:p14="http://schemas.microsoft.com/office/powerpoint/2010/main" val="1355832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lvl1pPr>
              <a:defRPr/>
            </a:lvl1pPr>
          </a:lstStyle>
          <a:p>
            <a:r>
              <a:rPr lang="fr-FR"/>
              <a:t>Page </a:t>
            </a:r>
            <a:fld id="{4DB1A583-758D-4F20-BD01-FB92202FDEE6}" type="slidenum">
              <a:rPr lang="fr-FR"/>
              <a:pPr/>
              <a:t>‹N°›</a:t>
            </a:fld>
            <a:endParaRPr lang="fr-FR"/>
          </a:p>
        </p:txBody>
      </p:sp>
    </p:spTree>
    <p:extLst>
      <p:ext uri="{BB962C8B-B14F-4D97-AF65-F5344CB8AC3E}">
        <p14:creationId xmlns:p14="http://schemas.microsoft.com/office/powerpoint/2010/main" val="11946819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2" y="273050"/>
            <a:ext cx="4011084"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r>
              <a:rPr lang="fr-FR"/>
              <a:t>Page </a:t>
            </a:r>
            <a:fld id="{3E76DDD6-1B85-46C8-B03F-E276FBCABE0E}" type="slidenum">
              <a:rPr lang="fr-FR"/>
              <a:pPr/>
              <a:t>‹N°›</a:t>
            </a:fld>
            <a:endParaRPr lang="fr-FR"/>
          </a:p>
        </p:txBody>
      </p:sp>
    </p:spTree>
    <p:extLst>
      <p:ext uri="{BB962C8B-B14F-4D97-AF65-F5344CB8AC3E}">
        <p14:creationId xmlns:p14="http://schemas.microsoft.com/office/powerpoint/2010/main" val="13344208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u numéro de diapositive 4"/>
          <p:cNvSpPr>
            <a:spLocks noGrp="1"/>
          </p:cNvSpPr>
          <p:nvPr>
            <p:ph type="sldNum" sz="quarter" idx="10"/>
          </p:nvPr>
        </p:nvSpPr>
        <p:spPr/>
        <p:txBody>
          <a:bodyPr/>
          <a:lstStyle>
            <a:lvl1pPr>
              <a:defRPr/>
            </a:lvl1pPr>
          </a:lstStyle>
          <a:p>
            <a:r>
              <a:rPr lang="fr-FR"/>
              <a:t>Page </a:t>
            </a:r>
            <a:fld id="{4C97316A-8F08-4F43-ADAE-59EC97E75F0B}" type="slidenum">
              <a:rPr lang="fr-FR"/>
              <a:pPr/>
              <a:t>‹N°›</a:t>
            </a:fld>
            <a:endParaRPr lang="fr-FR"/>
          </a:p>
        </p:txBody>
      </p:sp>
    </p:spTree>
    <p:extLst>
      <p:ext uri="{BB962C8B-B14F-4D97-AF65-F5344CB8AC3E}">
        <p14:creationId xmlns:p14="http://schemas.microsoft.com/office/powerpoint/2010/main" val="21238261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10"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xfrm>
            <a:off x="1320800" y="76200"/>
            <a:ext cx="1056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t>Cliquez pour modifier le style du titre du masque</a:t>
            </a:r>
          </a:p>
        </p:txBody>
      </p:sp>
      <p:sp>
        <p:nvSpPr>
          <p:cNvPr id="30723" name="Rectangle 3"/>
          <p:cNvSpPr>
            <a:spLocks noGrp="1" noChangeArrowheads="1"/>
          </p:cNvSpPr>
          <p:nvPr>
            <p:ph type="body" idx="1"/>
          </p:nvPr>
        </p:nvSpPr>
        <p:spPr bwMode="auto">
          <a:xfrm>
            <a:off x="1320800" y="838200"/>
            <a:ext cx="104648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0726" name="Rectangle 6"/>
          <p:cNvSpPr>
            <a:spLocks noGrp="1" noChangeArrowheads="1"/>
          </p:cNvSpPr>
          <p:nvPr>
            <p:ph type="sldNum" sz="quarter" idx="4"/>
          </p:nvPr>
        </p:nvSpPr>
        <p:spPr bwMode="auto">
          <a:xfrm>
            <a:off x="9652000" y="64008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FontTx/>
              <a:buNone/>
              <a:defRPr>
                <a:solidFill>
                  <a:schemeClr val="tx1"/>
                </a:solidFill>
              </a:defRPr>
            </a:lvl1pPr>
          </a:lstStyle>
          <a:p>
            <a:r>
              <a:rPr lang="fr-FR" dirty="0"/>
              <a:t>Page </a:t>
            </a:r>
            <a:fld id="{1529046C-7393-4D3E-8CF2-C2FACC0ACE3E}" type="slidenum">
              <a:rPr lang="fr-FR"/>
              <a:pPr/>
              <a:t>‹N°›</a:t>
            </a:fld>
            <a:endParaRPr lang="fr-FR" dirty="0"/>
          </a:p>
        </p:txBody>
      </p:sp>
    </p:spTree>
    <p:extLst>
      <p:ext uri="{BB962C8B-B14F-4D97-AF65-F5344CB8AC3E}">
        <p14:creationId xmlns:p14="http://schemas.microsoft.com/office/powerpoint/2010/main" val="2135505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hf hdr="0" ftr="0" dt="0"/>
  <p:txStyles>
    <p:titleStyle>
      <a:lvl1pPr algn="l" rtl="0" eaLnBrk="1" fontAlgn="base" hangingPunct="1">
        <a:spcBef>
          <a:spcPct val="0"/>
        </a:spcBef>
        <a:spcAft>
          <a:spcPct val="0"/>
        </a:spcAft>
        <a:defRPr sz="2000" b="1">
          <a:solidFill>
            <a:srgbClr val="000099"/>
          </a:solidFill>
          <a:latin typeface="+mj-lt"/>
          <a:ea typeface="+mj-ea"/>
          <a:cs typeface="+mj-cs"/>
        </a:defRPr>
      </a:lvl1pPr>
      <a:lvl2pPr algn="l" rtl="0" eaLnBrk="1" fontAlgn="base" hangingPunct="1">
        <a:spcBef>
          <a:spcPct val="0"/>
        </a:spcBef>
        <a:spcAft>
          <a:spcPct val="0"/>
        </a:spcAft>
        <a:defRPr sz="2000" b="1">
          <a:solidFill>
            <a:srgbClr val="000099"/>
          </a:solidFill>
          <a:latin typeface="Arial" charset="0"/>
        </a:defRPr>
      </a:lvl2pPr>
      <a:lvl3pPr algn="l" rtl="0" eaLnBrk="1" fontAlgn="base" hangingPunct="1">
        <a:spcBef>
          <a:spcPct val="0"/>
        </a:spcBef>
        <a:spcAft>
          <a:spcPct val="0"/>
        </a:spcAft>
        <a:defRPr sz="2000" b="1">
          <a:solidFill>
            <a:srgbClr val="000099"/>
          </a:solidFill>
          <a:latin typeface="Arial" charset="0"/>
        </a:defRPr>
      </a:lvl3pPr>
      <a:lvl4pPr algn="l" rtl="0" eaLnBrk="1" fontAlgn="base" hangingPunct="1">
        <a:spcBef>
          <a:spcPct val="0"/>
        </a:spcBef>
        <a:spcAft>
          <a:spcPct val="0"/>
        </a:spcAft>
        <a:defRPr sz="2000" b="1">
          <a:solidFill>
            <a:srgbClr val="000099"/>
          </a:solidFill>
          <a:latin typeface="Arial" charset="0"/>
        </a:defRPr>
      </a:lvl4pPr>
      <a:lvl5pPr algn="l" rtl="0" eaLnBrk="1" fontAlgn="base" hangingPunct="1">
        <a:spcBef>
          <a:spcPct val="0"/>
        </a:spcBef>
        <a:spcAft>
          <a:spcPct val="0"/>
        </a:spcAft>
        <a:defRPr sz="2000" b="1">
          <a:solidFill>
            <a:srgbClr val="000099"/>
          </a:solidFill>
          <a:latin typeface="Arial" charset="0"/>
        </a:defRPr>
      </a:lvl5pPr>
      <a:lvl6pPr marL="457200" algn="l" rtl="0" eaLnBrk="1" fontAlgn="base" hangingPunct="1">
        <a:spcBef>
          <a:spcPct val="0"/>
        </a:spcBef>
        <a:spcAft>
          <a:spcPct val="0"/>
        </a:spcAft>
        <a:defRPr sz="2000" b="1">
          <a:solidFill>
            <a:srgbClr val="000099"/>
          </a:solidFill>
          <a:latin typeface="Arial" charset="0"/>
        </a:defRPr>
      </a:lvl6pPr>
      <a:lvl7pPr marL="914400" algn="l" rtl="0" eaLnBrk="1" fontAlgn="base" hangingPunct="1">
        <a:spcBef>
          <a:spcPct val="0"/>
        </a:spcBef>
        <a:spcAft>
          <a:spcPct val="0"/>
        </a:spcAft>
        <a:defRPr sz="2000" b="1">
          <a:solidFill>
            <a:srgbClr val="000099"/>
          </a:solidFill>
          <a:latin typeface="Arial" charset="0"/>
        </a:defRPr>
      </a:lvl7pPr>
      <a:lvl8pPr marL="1371600" algn="l" rtl="0" eaLnBrk="1" fontAlgn="base" hangingPunct="1">
        <a:spcBef>
          <a:spcPct val="0"/>
        </a:spcBef>
        <a:spcAft>
          <a:spcPct val="0"/>
        </a:spcAft>
        <a:defRPr sz="2000" b="1">
          <a:solidFill>
            <a:srgbClr val="000099"/>
          </a:solidFill>
          <a:latin typeface="Arial" charset="0"/>
        </a:defRPr>
      </a:lvl8pPr>
      <a:lvl9pPr marL="1828800" algn="l" rtl="0" eaLnBrk="1" fontAlgn="base" hangingPunct="1">
        <a:spcBef>
          <a:spcPct val="0"/>
        </a:spcBef>
        <a:spcAft>
          <a:spcPct val="0"/>
        </a:spcAft>
        <a:defRPr sz="2000" b="1">
          <a:solidFill>
            <a:srgbClr val="000099"/>
          </a:solidFill>
          <a:latin typeface="Arial" charset="0"/>
        </a:defRPr>
      </a:lvl9pPr>
    </p:titleStyle>
    <p:bodyStyle>
      <a:lvl1pPr marL="342900" indent="-342900" algn="l" rtl="0" eaLnBrk="1" fontAlgn="base" hangingPunct="1">
        <a:spcBef>
          <a:spcPct val="20000"/>
        </a:spcBef>
        <a:spcAft>
          <a:spcPct val="0"/>
        </a:spcAft>
        <a:buClr>
          <a:srgbClr val="FF9900"/>
        </a:buClr>
        <a:buChar char="•"/>
        <a:defRPr sz="2200">
          <a:solidFill>
            <a:srgbClr val="000099"/>
          </a:solidFill>
          <a:latin typeface="+mn-lt"/>
          <a:ea typeface="+mn-ea"/>
          <a:cs typeface="+mn-cs"/>
        </a:defRPr>
      </a:lvl1pPr>
      <a:lvl2pPr marL="742950" indent="-285750" algn="l" rtl="0" eaLnBrk="1" fontAlgn="base" hangingPunct="1">
        <a:spcBef>
          <a:spcPct val="20000"/>
        </a:spcBef>
        <a:spcAft>
          <a:spcPct val="0"/>
        </a:spcAft>
        <a:buClr>
          <a:srgbClr val="FF9900"/>
        </a:buClr>
        <a:buChar char="–"/>
        <a:defRPr sz="2000">
          <a:solidFill>
            <a:srgbClr val="000099"/>
          </a:solidFill>
          <a:latin typeface="+mn-lt"/>
        </a:defRPr>
      </a:lvl2pPr>
      <a:lvl3pPr marL="1143000" indent="-228600" algn="l" rtl="0" eaLnBrk="1" fontAlgn="base" hangingPunct="1">
        <a:spcBef>
          <a:spcPct val="20000"/>
        </a:spcBef>
        <a:spcAft>
          <a:spcPct val="0"/>
        </a:spcAft>
        <a:buClr>
          <a:srgbClr val="FF9900"/>
        </a:buClr>
        <a:buChar char="•"/>
        <a:defRPr>
          <a:solidFill>
            <a:srgbClr val="000099"/>
          </a:solidFill>
          <a:latin typeface="+mn-lt"/>
        </a:defRPr>
      </a:lvl3pPr>
      <a:lvl4pPr marL="1562100" indent="-228600" algn="l" rtl="0" eaLnBrk="1" fontAlgn="base" hangingPunct="1">
        <a:spcBef>
          <a:spcPct val="20000"/>
        </a:spcBef>
        <a:spcAft>
          <a:spcPct val="0"/>
        </a:spcAft>
        <a:buClr>
          <a:srgbClr val="FF9900"/>
        </a:buClr>
        <a:buChar char="–"/>
        <a:defRPr>
          <a:solidFill>
            <a:srgbClr val="000099"/>
          </a:solidFill>
          <a:latin typeface="+mn-lt"/>
        </a:defRPr>
      </a:lvl4pPr>
      <a:lvl5pPr marL="1981200" indent="-228600" algn="l" rtl="0" eaLnBrk="1" fontAlgn="base" hangingPunct="1">
        <a:spcBef>
          <a:spcPct val="20000"/>
        </a:spcBef>
        <a:spcAft>
          <a:spcPct val="0"/>
        </a:spcAft>
        <a:buClr>
          <a:srgbClr val="FF9900"/>
        </a:buClr>
        <a:buChar char="»"/>
        <a:defRPr>
          <a:solidFill>
            <a:srgbClr val="000099"/>
          </a:solidFill>
          <a:latin typeface="+mn-lt"/>
        </a:defRPr>
      </a:lvl5pPr>
      <a:lvl6pPr marL="2438400" indent="-228600" algn="l" rtl="0" eaLnBrk="1" fontAlgn="base" hangingPunct="1">
        <a:spcBef>
          <a:spcPct val="20000"/>
        </a:spcBef>
        <a:spcAft>
          <a:spcPct val="0"/>
        </a:spcAft>
        <a:buClr>
          <a:srgbClr val="FF9900"/>
        </a:buClr>
        <a:buChar char="»"/>
        <a:defRPr>
          <a:solidFill>
            <a:srgbClr val="000099"/>
          </a:solidFill>
          <a:latin typeface="+mn-lt"/>
        </a:defRPr>
      </a:lvl6pPr>
      <a:lvl7pPr marL="2895600" indent="-228600" algn="l" rtl="0" eaLnBrk="1" fontAlgn="base" hangingPunct="1">
        <a:spcBef>
          <a:spcPct val="20000"/>
        </a:spcBef>
        <a:spcAft>
          <a:spcPct val="0"/>
        </a:spcAft>
        <a:buClr>
          <a:srgbClr val="FF9900"/>
        </a:buClr>
        <a:buChar char="»"/>
        <a:defRPr>
          <a:solidFill>
            <a:srgbClr val="000099"/>
          </a:solidFill>
          <a:latin typeface="+mn-lt"/>
        </a:defRPr>
      </a:lvl7pPr>
      <a:lvl8pPr marL="3352800" indent="-228600" algn="l" rtl="0" eaLnBrk="1" fontAlgn="base" hangingPunct="1">
        <a:spcBef>
          <a:spcPct val="20000"/>
        </a:spcBef>
        <a:spcAft>
          <a:spcPct val="0"/>
        </a:spcAft>
        <a:buClr>
          <a:srgbClr val="FF9900"/>
        </a:buClr>
        <a:buChar char="»"/>
        <a:defRPr>
          <a:solidFill>
            <a:srgbClr val="000099"/>
          </a:solidFill>
          <a:latin typeface="+mn-lt"/>
        </a:defRPr>
      </a:lvl8pPr>
      <a:lvl9pPr marL="3810000" indent="-228600" algn="l" rtl="0" eaLnBrk="1" fontAlgn="base" hangingPunct="1">
        <a:spcBef>
          <a:spcPct val="20000"/>
        </a:spcBef>
        <a:spcAft>
          <a:spcPct val="0"/>
        </a:spcAft>
        <a:buClr>
          <a:srgbClr val="FF9900"/>
        </a:buClr>
        <a:buChar char="»"/>
        <a:defRPr>
          <a:solidFill>
            <a:srgbClr val="000099"/>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744733" y="425694"/>
            <a:ext cx="10207917" cy="741925"/>
          </a:xfrm>
          <a:prstGeom prst="rect">
            <a:avLst/>
          </a:prstGeom>
        </p:spPr>
        <p:txBody>
          <a:bodyPr vert="horz" lIns="180000" tIns="52153" rIns="180000" bIns="52153" rtlCol="0" anchor="ctr">
            <a:normAutofit/>
          </a:bodyPr>
          <a:lstStyle/>
          <a:p>
            <a:r>
              <a:rPr lang="fr-FR" dirty="0"/>
              <a:t>MODIFIEZ LE STYLE DU TITRE</a:t>
            </a:r>
          </a:p>
        </p:txBody>
      </p:sp>
      <p:sp>
        <p:nvSpPr>
          <p:cNvPr id="3" name="Espace réservé du texte 2"/>
          <p:cNvSpPr>
            <a:spLocks noGrp="1"/>
          </p:cNvSpPr>
          <p:nvPr>
            <p:ph type="body" idx="1"/>
          </p:nvPr>
        </p:nvSpPr>
        <p:spPr>
          <a:xfrm>
            <a:off x="239351" y="1268760"/>
            <a:ext cx="11713301" cy="5400600"/>
          </a:xfrm>
          <a:prstGeom prst="rect">
            <a:avLst/>
          </a:prstGeom>
        </p:spPr>
        <p:txBody>
          <a:bodyPr vert="horz" lIns="104306" tIns="52153" rIns="104306" bIns="52153"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10320469" y="0"/>
            <a:ext cx="1103446" cy="261214"/>
          </a:xfrm>
          <a:prstGeom prst="rect">
            <a:avLst/>
          </a:prstGeom>
        </p:spPr>
        <p:txBody>
          <a:bodyPr vert="horz" lIns="104306" tIns="52153" rIns="104306" bIns="52153" rtlCol="0" anchor="t"/>
          <a:lstStyle>
            <a:lvl1pPr algn="r">
              <a:defRPr sz="998">
                <a:solidFill>
                  <a:schemeClr val="tx1">
                    <a:tint val="75000"/>
                  </a:schemeClr>
                </a:solidFill>
              </a:defRPr>
            </a:lvl1pPr>
          </a:lstStyle>
          <a:p>
            <a:r>
              <a:rPr lang="fr-FR"/>
              <a:t>26/02/2019</a:t>
            </a:r>
          </a:p>
        </p:txBody>
      </p:sp>
      <p:sp>
        <p:nvSpPr>
          <p:cNvPr id="5" name="Espace réservé du pied de page 4"/>
          <p:cNvSpPr>
            <a:spLocks noGrp="1"/>
          </p:cNvSpPr>
          <p:nvPr>
            <p:ph type="ftr" sz="quarter" idx="3"/>
          </p:nvPr>
        </p:nvSpPr>
        <p:spPr>
          <a:xfrm>
            <a:off x="831932" y="0"/>
            <a:ext cx="9488539" cy="261214"/>
          </a:xfrm>
          <a:prstGeom prst="rect">
            <a:avLst/>
          </a:prstGeom>
        </p:spPr>
        <p:txBody>
          <a:bodyPr vert="horz" lIns="104306" tIns="52153" rIns="104306" bIns="52153" rtlCol="0" anchor="t"/>
          <a:lstStyle>
            <a:lvl1pPr algn="r">
              <a:defRPr sz="998">
                <a:solidFill>
                  <a:schemeClr val="tx1">
                    <a:tint val="75000"/>
                  </a:schemeClr>
                </a:solidFill>
              </a:defRPr>
            </a:lvl1pPr>
          </a:lstStyle>
          <a:p>
            <a:r>
              <a:rPr lang="fr-FR"/>
              <a:t>UFS Miramas - GT Santé - ANRU+</a:t>
            </a:r>
            <a:endParaRPr lang="fr-FR" dirty="0"/>
          </a:p>
        </p:txBody>
      </p:sp>
      <p:sp>
        <p:nvSpPr>
          <p:cNvPr id="6" name="Espace réservé du numéro de diapositive 5"/>
          <p:cNvSpPr>
            <a:spLocks noGrp="1"/>
          </p:cNvSpPr>
          <p:nvPr>
            <p:ph type="sldNum" sz="quarter" idx="4"/>
          </p:nvPr>
        </p:nvSpPr>
        <p:spPr>
          <a:xfrm>
            <a:off x="11472597" y="0"/>
            <a:ext cx="719403" cy="261214"/>
          </a:xfrm>
          <a:prstGeom prst="rect">
            <a:avLst/>
          </a:prstGeom>
        </p:spPr>
        <p:txBody>
          <a:bodyPr vert="horz" lIns="104306" tIns="52153" rIns="104306" bIns="52153" rtlCol="0" anchor="t"/>
          <a:lstStyle>
            <a:lvl1pPr algn="l">
              <a:defRPr sz="998">
                <a:solidFill>
                  <a:schemeClr val="tx1">
                    <a:tint val="75000"/>
                  </a:schemeClr>
                </a:solidFill>
              </a:defRPr>
            </a:lvl1pPr>
          </a:lstStyle>
          <a:p>
            <a:pPr algn="r"/>
            <a:fld id="{C8808026-FEBA-4353-9610-F00021AACEEB}" type="slidenum">
              <a:rPr lang="fr-FR" smtClean="0"/>
              <a:pPr algn="r"/>
              <a:t>‹N°›</a:t>
            </a:fld>
            <a:endParaRPr lang="fr-FR" dirty="0"/>
          </a:p>
        </p:txBody>
      </p:sp>
    </p:spTree>
    <p:extLst>
      <p:ext uri="{BB962C8B-B14F-4D97-AF65-F5344CB8AC3E}">
        <p14:creationId xmlns:p14="http://schemas.microsoft.com/office/powerpoint/2010/main" val="191517211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Lst>
  <p:hf hdr="0"/>
  <p:txStyles>
    <p:titleStyle>
      <a:lvl1pPr algn="l" defTabSz="946052" rtl="0" eaLnBrk="1" latinLnBrk="0" hangingPunct="1">
        <a:spcBef>
          <a:spcPct val="0"/>
        </a:spcBef>
        <a:buNone/>
        <a:defRPr sz="1814" b="1" kern="1200">
          <a:solidFill>
            <a:schemeClr val="bg1"/>
          </a:solidFill>
          <a:latin typeface="+mj-lt"/>
          <a:ea typeface="+mj-ea"/>
          <a:cs typeface="+mj-cs"/>
        </a:defRPr>
      </a:lvl1pPr>
    </p:titleStyle>
    <p:bodyStyle>
      <a:lvl1pPr marL="354769" indent="-354769" algn="just" defTabSz="946052" rtl="0" eaLnBrk="1" latinLnBrk="0" hangingPunct="1">
        <a:spcBef>
          <a:spcPct val="20000"/>
        </a:spcBef>
        <a:buFont typeface="Arial" pitchFamily="34" charset="0"/>
        <a:buChar char="•"/>
        <a:defRPr sz="1451" kern="1200">
          <a:solidFill>
            <a:schemeClr val="tx1"/>
          </a:solidFill>
          <a:latin typeface="+mn-lt"/>
          <a:ea typeface="+mn-ea"/>
          <a:cs typeface="+mn-cs"/>
        </a:defRPr>
      </a:lvl1pPr>
      <a:lvl2pPr marL="768667" indent="-295641" algn="just" defTabSz="946052" rtl="0" eaLnBrk="1" latinLnBrk="0" hangingPunct="1">
        <a:spcBef>
          <a:spcPct val="20000"/>
        </a:spcBef>
        <a:buFont typeface="Arial" pitchFamily="34" charset="0"/>
        <a:buChar char="–"/>
        <a:defRPr sz="1270" kern="1200">
          <a:solidFill>
            <a:schemeClr val="tx1"/>
          </a:solidFill>
          <a:latin typeface="+mn-lt"/>
          <a:ea typeface="+mn-ea"/>
          <a:cs typeface="+mn-cs"/>
        </a:defRPr>
      </a:lvl2pPr>
      <a:lvl3pPr marL="1182565" indent="-236513" algn="just" defTabSz="946052" rtl="0" eaLnBrk="1" latinLnBrk="0" hangingPunct="1">
        <a:spcBef>
          <a:spcPct val="20000"/>
        </a:spcBef>
        <a:buFont typeface="Arial" pitchFamily="34" charset="0"/>
        <a:buChar char="•"/>
        <a:defRPr sz="1179" kern="1200">
          <a:solidFill>
            <a:schemeClr val="tx1"/>
          </a:solidFill>
          <a:latin typeface="+mn-lt"/>
          <a:ea typeface="+mn-ea"/>
          <a:cs typeface="+mn-cs"/>
        </a:defRPr>
      </a:lvl3pPr>
      <a:lvl4pPr marL="1655591" indent="-236513" algn="just" defTabSz="946052" rtl="0" eaLnBrk="1" latinLnBrk="0" hangingPunct="1">
        <a:spcBef>
          <a:spcPct val="20000"/>
        </a:spcBef>
        <a:buFont typeface="Arial" pitchFamily="34" charset="0"/>
        <a:buChar char="–"/>
        <a:defRPr sz="1088" kern="1200">
          <a:solidFill>
            <a:schemeClr val="tx1"/>
          </a:solidFill>
          <a:latin typeface="+mn-lt"/>
          <a:ea typeface="+mn-ea"/>
          <a:cs typeface="+mn-cs"/>
        </a:defRPr>
      </a:lvl4pPr>
      <a:lvl5pPr marL="2128617" indent="-236513" algn="just" defTabSz="946052" rtl="0" eaLnBrk="1" latinLnBrk="0" hangingPunct="1">
        <a:spcBef>
          <a:spcPct val="20000"/>
        </a:spcBef>
        <a:buFont typeface="Arial" pitchFamily="34" charset="0"/>
        <a:buChar char="»"/>
        <a:defRPr sz="1088" kern="1200">
          <a:solidFill>
            <a:schemeClr val="tx1"/>
          </a:solidFill>
          <a:latin typeface="+mn-lt"/>
          <a:ea typeface="+mn-ea"/>
          <a:cs typeface="+mn-cs"/>
        </a:defRPr>
      </a:lvl5pPr>
      <a:lvl6pPr marL="2601642" indent="-236513" algn="l" defTabSz="946052" rtl="0" eaLnBrk="1" latinLnBrk="0" hangingPunct="1">
        <a:spcBef>
          <a:spcPct val="20000"/>
        </a:spcBef>
        <a:buFont typeface="Arial" pitchFamily="34" charset="0"/>
        <a:buChar char="•"/>
        <a:defRPr sz="2086" kern="1200">
          <a:solidFill>
            <a:schemeClr val="tx1"/>
          </a:solidFill>
          <a:latin typeface="+mn-lt"/>
          <a:ea typeface="+mn-ea"/>
          <a:cs typeface="+mn-cs"/>
        </a:defRPr>
      </a:lvl6pPr>
      <a:lvl7pPr marL="3074668" indent="-236513" algn="l" defTabSz="946052" rtl="0" eaLnBrk="1" latinLnBrk="0" hangingPunct="1">
        <a:spcBef>
          <a:spcPct val="20000"/>
        </a:spcBef>
        <a:buFont typeface="Arial" pitchFamily="34" charset="0"/>
        <a:buChar char="•"/>
        <a:defRPr sz="2086" kern="1200">
          <a:solidFill>
            <a:schemeClr val="tx1"/>
          </a:solidFill>
          <a:latin typeface="+mn-lt"/>
          <a:ea typeface="+mn-ea"/>
          <a:cs typeface="+mn-cs"/>
        </a:defRPr>
      </a:lvl7pPr>
      <a:lvl8pPr marL="3547694" indent="-236513" algn="l" defTabSz="946052" rtl="0" eaLnBrk="1" latinLnBrk="0" hangingPunct="1">
        <a:spcBef>
          <a:spcPct val="20000"/>
        </a:spcBef>
        <a:buFont typeface="Arial" pitchFamily="34" charset="0"/>
        <a:buChar char="•"/>
        <a:defRPr sz="2086" kern="1200">
          <a:solidFill>
            <a:schemeClr val="tx1"/>
          </a:solidFill>
          <a:latin typeface="+mn-lt"/>
          <a:ea typeface="+mn-ea"/>
          <a:cs typeface="+mn-cs"/>
        </a:defRPr>
      </a:lvl8pPr>
      <a:lvl9pPr marL="4020720" indent="-236513" algn="l" defTabSz="946052" rtl="0" eaLnBrk="1" latinLnBrk="0" hangingPunct="1">
        <a:spcBef>
          <a:spcPct val="20000"/>
        </a:spcBef>
        <a:buFont typeface="Arial" pitchFamily="34" charset="0"/>
        <a:buChar char="•"/>
        <a:defRPr sz="2086" kern="1200">
          <a:solidFill>
            <a:schemeClr val="tx1"/>
          </a:solidFill>
          <a:latin typeface="+mn-lt"/>
          <a:ea typeface="+mn-ea"/>
          <a:cs typeface="+mn-cs"/>
        </a:defRPr>
      </a:lvl9pPr>
    </p:bodyStyle>
    <p:otherStyle>
      <a:defPPr>
        <a:defRPr lang="fr-FR"/>
      </a:defPPr>
      <a:lvl1pPr marL="0" algn="l" defTabSz="946052" rtl="0" eaLnBrk="1" latinLnBrk="0" hangingPunct="1">
        <a:defRPr sz="1905" kern="1200">
          <a:solidFill>
            <a:schemeClr val="tx1"/>
          </a:solidFill>
          <a:latin typeface="+mn-lt"/>
          <a:ea typeface="+mn-ea"/>
          <a:cs typeface="+mn-cs"/>
        </a:defRPr>
      </a:lvl1pPr>
      <a:lvl2pPr marL="473026" algn="l" defTabSz="946052" rtl="0" eaLnBrk="1" latinLnBrk="0" hangingPunct="1">
        <a:defRPr sz="1905" kern="1200">
          <a:solidFill>
            <a:schemeClr val="tx1"/>
          </a:solidFill>
          <a:latin typeface="+mn-lt"/>
          <a:ea typeface="+mn-ea"/>
          <a:cs typeface="+mn-cs"/>
        </a:defRPr>
      </a:lvl2pPr>
      <a:lvl3pPr marL="946052" algn="l" defTabSz="946052" rtl="0" eaLnBrk="1" latinLnBrk="0" hangingPunct="1">
        <a:defRPr sz="1905" kern="1200">
          <a:solidFill>
            <a:schemeClr val="tx1"/>
          </a:solidFill>
          <a:latin typeface="+mn-lt"/>
          <a:ea typeface="+mn-ea"/>
          <a:cs typeface="+mn-cs"/>
        </a:defRPr>
      </a:lvl3pPr>
      <a:lvl4pPr marL="1419078" algn="l" defTabSz="946052" rtl="0" eaLnBrk="1" latinLnBrk="0" hangingPunct="1">
        <a:defRPr sz="1905" kern="1200">
          <a:solidFill>
            <a:schemeClr val="tx1"/>
          </a:solidFill>
          <a:latin typeface="+mn-lt"/>
          <a:ea typeface="+mn-ea"/>
          <a:cs typeface="+mn-cs"/>
        </a:defRPr>
      </a:lvl4pPr>
      <a:lvl5pPr marL="1892104" algn="l" defTabSz="946052" rtl="0" eaLnBrk="1" latinLnBrk="0" hangingPunct="1">
        <a:defRPr sz="1905" kern="1200">
          <a:solidFill>
            <a:schemeClr val="tx1"/>
          </a:solidFill>
          <a:latin typeface="+mn-lt"/>
          <a:ea typeface="+mn-ea"/>
          <a:cs typeface="+mn-cs"/>
        </a:defRPr>
      </a:lvl5pPr>
      <a:lvl6pPr marL="2365129" algn="l" defTabSz="946052" rtl="0" eaLnBrk="1" latinLnBrk="0" hangingPunct="1">
        <a:defRPr sz="1905" kern="1200">
          <a:solidFill>
            <a:schemeClr val="tx1"/>
          </a:solidFill>
          <a:latin typeface="+mn-lt"/>
          <a:ea typeface="+mn-ea"/>
          <a:cs typeface="+mn-cs"/>
        </a:defRPr>
      </a:lvl6pPr>
      <a:lvl7pPr marL="2838155" algn="l" defTabSz="946052" rtl="0" eaLnBrk="1" latinLnBrk="0" hangingPunct="1">
        <a:defRPr sz="1905" kern="1200">
          <a:solidFill>
            <a:schemeClr val="tx1"/>
          </a:solidFill>
          <a:latin typeface="+mn-lt"/>
          <a:ea typeface="+mn-ea"/>
          <a:cs typeface="+mn-cs"/>
        </a:defRPr>
      </a:lvl7pPr>
      <a:lvl8pPr marL="3311181" algn="l" defTabSz="946052" rtl="0" eaLnBrk="1" latinLnBrk="0" hangingPunct="1">
        <a:defRPr sz="1905" kern="1200">
          <a:solidFill>
            <a:schemeClr val="tx1"/>
          </a:solidFill>
          <a:latin typeface="+mn-lt"/>
          <a:ea typeface="+mn-ea"/>
          <a:cs typeface="+mn-cs"/>
        </a:defRPr>
      </a:lvl8pPr>
      <a:lvl9pPr marL="3784207" algn="l" defTabSz="946052" rtl="0" eaLnBrk="1" latinLnBrk="0" hangingPunct="1">
        <a:defRPr sz="19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image" Target="../media/image18.png"/><Relationship Id="rId11" Type="http://schemas.openxmlformats.org/officeDocument/2006/relationships/image" Target="../media/image11.jpeg"/><Relationship Id="rId5" Type="http://schemas.openxmlformats.org/officeDocument/2006/relationships/image" Target="../media/image17.jpeg"/><Relationship Id="rId10" Type="http://schemas.openxmlformats.org/officeDocument/2006/relationships/image" Target="../media/image10.jpeg"/><Relationship Id="rId4" Type="http://schemas.openxmlformats.org/officeDocument/2006/relationships/image" Target="../media/image16.jpg"/><Relationship Id="rId9" Type="http://schemas.openxmlformats.org/officeDocument/2006/relationships/image" Target="../media/image21.jpeg"/></Relationships>
</file>

<file path=ppt/slides/_rels/slide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0.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ZoneTexte 79"/>
          <p:cNvSpPr txBox="1"/>
          <p:nvPr/>
        </p:nvSpPr>
        <p:spPr>
          <a:xfrm>
            <a:off x="2566478" y="534130"/>
            <a:ext cx="7850002" cy="134273"/>
          </a:xfrm>
          <a:prstGeom prst="rect">
            <a:avLst/>
          </a:prstGeom>
          <a:solidFill>
            <a:srgbClr val="C2CC37"/>
          </a:solidFill>
        </p:spPr>
        <p:txBody>
          <a:bodyPr wrap="square" rtlCol="0">
            <a:spAutoFit/>
          </a:bodyPr>
          <a:lstStyle/>
          <a:p>
            <a:pPr marL="0" marR="0" lvl="0" indent="0" algn="r" defTabSz="914400" rtl="0" eaLnBrk="0" fontAlgn="base" latinLnBrk="0" hangingPunct="0">
              <a:lnSpc>
                <a:spcPct val="100000"/>
              </a:lnSpc>
              <a:spcBef>
                <a:spcPct val="20000"/>
              </a:spcBef>
              <a:spcAft>
                <a:spcPct val="0"/>
              </a:spcAft>
              <a:buClr>
                <a:srgbClr val="FF9900"/>
              </a:buClr>
              <a:buSzTx/>
              <a:buFontTx/>
              <a:buNone/>
              <a:tabLst/>
              <a:defRPr/>
            </a:pPr>
            <a:endParaRPr kumimoji="0" lang="fr-FR" sz="300" b="0" i="0" u="none" strike="noStrike" kern="1200" cap="none" spc="0" normalizeH="0" baseline="0" noProof="0" dirty="0">
              <a:ln>
                <a:noFill/>
              </a:ln>
              <a:solidFill>
                <a:srgbClr val="000099"/>
              </a:solidFill>
              <a:effectLst/>
              <a:uLnTx/>
              <a:uFillTx/>
              <a:latin typeface="Century Gothic" panose="020B0502020202020204" pitchFamily="34" charset="0"/>
              <a:ea typeface="+mn-ea"/>
              <a:cs typeface="Calibri" panose="020F0502020204030204" pitchFamily="34" charset="0"/>
            </a:endParaRPr>
          </a:p>
        </p:txBody>
      </p:sp>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36083"/>
            <a:ext cx="12191999" cy="2114158"/>
          </a:xfrm>
          <a:prstGeom prst="rect">
            <a:avLst/>
          </a:prstGeom>
        </p:spPr>
      </p:pic>
      <p:sp>
        <p:nvSpPr>
          <p:cNvPr id="14" name="ZoneTexte 13"/>
          <p:cNvSpPr txBox="1"/>
          <p:nvPr/>
        </p:nvSpPr>
        <p:spPr>
          <a:xfrm>
            <a:off x="1622157" y="534130"/>
            <a:ext cx="8290267" cy="134273"/>
          </a:xfrm>
          <a:prstGeom prst="rect">
            <a:avLst/>
          </a:prstGeom>
          <a:solidFill>
            <a:srgbClr val="C2CC37"/>
          </a:solidFill>
        </p:spPr>
        <p:txBody>
          <a:bodyPr wrap="square" rtlCol="0">
            <a:spAutoFit/>
          </a:bodyPr>
          <a:lstStyle/>
          <a:p>
            <a:pPr marL="0" marR="0" lvl="0" indent="0" algn="r" defTabSz="914400" rtl="0" eaLnBrk="0" fontAlgn="base" latinLnBrk="0" hangingPunct="0">
              <a:lnSpc>
                <a:spcPct val="100000"/>
              </a:lnSpc>
              <a:spcBef>
                <a:spcPct val="20000"/>
              </a:spcBef>
              <a:spcAft>
                <a:spcPct val="0"/>
              </a:spcAft>
              <a:buClr>
                <a:srgbClr val="FF9900"/>
              </a:buClr>
              <a:buSzTx/>
              <a:buFontTx/>
              <a:buNone/>
              <a:tabLst/>
              <a:defRPr/>
            </a:pPr>
            <a:endParaRPr kumimoji="0" lang="fr-FR" sz="300" b="0" i="0" u="none" strike="noStrike" kern="1200" cap="none" spc="0" normalizeH="0" baseline="0" noProof="0" dirty="0">
              <a:ln>
                <a:noFill/>
              </a:ln>
              <a:solidFill>
                <a:srgbClr val="000099"/>
              </a:solidFill>
              <a:effectLst/>
              <a:uLnTx/>
              <a:uFillTx/>
              <a:latin typeface="Century Gothic" panose="020B0502020202020204" pitchFamily="34" charset="0"/>
              <a:ea typeface="+mn-ea"/>
              <a:cs typeface="Calibri" panose="020F0502020204030204" pitchFamily="34" charset="0"/>
            </a:endParaRPr>
          </a:p>
        </p:txBody>
      </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58653" y="17342"/>
            <a:ext cx="1472568" cy="1064694"/>
          </a:xfrm>
          <a:prstGeom prst="rect">
            <a:avLst/>
          </a:prstGeom>
        </p:spPr>
      </p:pic>
      <p:pic>
        <p:nvPicPr>
          <p:cNvPr id="9" name="Image 8"/>
          <p:cNvPicPr>
            <a:picLocks noChangeAspect="1"/>
          </p:cNvPicPr>
          <p:nvPr/>
        </p:nvPicPr>
        <p:blipFill rotWithShape="1">
          <a:blip r:embed="rId5" cstate="print">
            <a:extLst>
              <a:ext uri="{28A0092B-C50C-407E-A947-70E740481C1C}">
                <a14:useLocalDpi xmlns:a14="http://schemas.microsoft.com/office/drawing/2010/main" val="0"/>
              </a:ext>
            </a:extLst>
          </a:blip>
          <a:srcRect t="12560" b="15976"/>
          <a:stretch/>
        </p:blipFill>
        <p:spPr>
          <a:xfrm>
            <a:off x="5389158" y="165515"/>
            <a:ext cx="1683665" cy="1673792"/>
          </a:xfrm>
          <a:prstGeom prst="rect">
            <a:avLst/>
          </a:prstGeom>
        </p:spPr>
      </p:pic>
      <p:sp>
        <p:nvSpPr>
          <p:cNvPr id="12" name="ZoneTexte 11"/>
          <p:cNvSpPr txBox="1"/>
          <p:nvPr/>
        </p:nvSpPr>
        <p:spPr>
          <a:xfrm>
            <a:off x="1549261" y="855816"/>
            <a:ext cx="1134164" cy="276999"/>
          </a:xfrm>
          <a:prstGeom prst="rect">
            <a:avLst/>
          </a:prstGeom>
          <a:solidFill>
            <a:schemeClr val="bg1"/>
          </a:solidFill>
        </p:spPr>
        <p:txBody>
          <a:bodyPr wrap="square" rtlCol="0">
            <a:spAutoFit/>
          </a:bodyPr>
          <a:lstStyle/>
          <a:p>
            <a:pPr marL="0" marR="0" lvl="0" indent="0" algn="r" defTabSz="914400" rtl="0" eaLnBrk="0" fontAlgn="base" latinLnBrk="0" hangingPunct="0">
              <a:lnSpc>
                <a:spcPct val="100000"/>
              </a:lnSpc>
              <a:spcBef>
                <a:spcPct val="20000"/>
              </a:spcBef>
              <a:spcAft>
                <a:spcPct val="0"/>
              </a:spcAft>
              <a:buClr>
                <a:srgbClr val="FF9900"/>
              </a:buClr>
              <a:buSzTx/>
              <a:buFontTx/>
              <a:buChar char="•"/>
              <a:tabLst/>
              <a:defRPr/>
            </a:pPr>
            <a:endParaRPr kumimoji="0" lang="fr-FR" sz="1200" b="0" i="0" u="none" strike="noStrike" kern="1200" cap="none" spc="0" normalizeH="0" baseline="0" noProof="0">
              <a:ln>
                <a:noFill/>
              </a:ln>
              <a:solidFill>
                <a:srgbClr val="000099"/>
              </a:solidFill>
              <a:effectLst/>
              <a:uLnTx/>
              <a:uFillTx/>
              <a:latin typeface="Century Gothic" panose="020B0502020202020204" pitchFamily="34" charset="0"/>
              <a:ea typeface="+mn-ea"/>
              <a:cs typeface="Calibri" panose="020F0502020204030204" pitchFamily="34" charset="0"/>
            </a:endParaRPr>
          </a:p>
        </p:txBody>
      </p:sp>
      <p:pic>
        <p:nvPicPr>
          <p:cNvPr id="81" name="Image 8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0455" y="66806"/>
            <a:ext cx="1845469" cy="1064694"/>
          </a:xfrm>
          <a:prstGeom prst="rect">
            <a:avLst/>
          </a:prstGeom>
        </p:spPr>
      </p:pic>
      <p:sp>
        <p:nvSpPr>
          <p:cNvPr id="83" name="Rectangle 82"/>
          <p:cNvSpPr/>
          <p:nvPr/>
        </p:nvSpPr>
        <p:spPr>
          <a:xfrm>
            <a:off x="1965924" y="2001865"/>
            <a:ext cx="8840621" cy="1501950"/>
          </a:xfrm>
          <a:prstGeom prst="rect">
            <a:avLst/>
          </a:prstGeom>
          <a:ln w="28575">
            <a:solidFill>
              <a:srgbClr val="0070C0"/>
            </a:solidFill>
          </a:ln>
        </p:spPr>
        <p:txBody>
          <a:bodyPr wrap="square">
            <a:spAutoFit/>
          </a:bodyPr>
          <a:lstStyle/>
          <a:p>
            <a:pPr marL="0" marR="0" lvl="0" indent="0" algn="ctr" defTabSz="914400" rtl="0" eaLnBrk="0" fontAlgn="base" latinLnBrk="0" hangingPunct="0">
              <a:lnSpc>
                <a:spcPct val="100000"/>
              </a:lnSpc>
              <a:spcBef>
                <a:spcPct val="20000"/>
              </a:spcBef>
              <a:spcAft>
                <a:spcPts val="600"/>
              </a:spcAft>
              <a:buClr>
                <a:srgbClr val="FF9900"/>
              </a:buClr>
              <a:buSzTx/>
              <a:buFontTx/>
              <a:buNone/>
              <a:tabLst/>
              <a:defRPr/>
            </a:pPr>
            <a:r>
              <a:rPr kumimoji="0" lang="fr-FR" sz="2400" b="1" i="0" u="none" strike="noStrike" kern="1200" cap="none" spc="0" normalizeH="0" baseline="0" noProof="0" dirty="0">
                <a:ln>
                  <a:noFill/>
                </a:ln>
                <a:solidFill>
                  <a:srgbClr val="C6CF44"/>
                </a:solidFill>
                <a:effectLst/>
                <a:uLnTx/>
                <a:uFillTx/>
                <a:latin typeface="Arial" charset="0"/>
                <a:ea typeface="+mn-ea"/>
                <a:cs typeface="+mn-cs"/>
              </a:rPr>
              <a:t>TABLE RONDE 1 :</a:t>
            </a:r>
          </a:p>
          <a:p>
            <a:pPr marL="0" marR="0" lvl="0" indent="0" algn="ctr" defTabSz="914400" rtl="0" eaLnBrk="0" fontAlgn="base" latinLnBrk="0" hangingPunct="0">
              <a:lnSpc>
                <a:spcPct val="100000"/>
              </a:lnSpc>
              <a:spcBef>
                <a:spcPct val="20000"/>
              </a:spcBef>
              <a:spcAft>
                <a:spcPts val="600"/>
              </a:spcAft>
              <a:buClr>
                <a:srgbClr val="FF9900"/>
              </a:buClr>
              <a:buSzTx/>
              <a:buFontTx/>
              <a:buNone/>
              <a:tabLst/>
              <a:defRPr/>
            </a:pPr>
            <a:r>
              <a:rPr kumimoji="0" lang="fr-FR" sz="2400" b="1" i="0" u="none" strike="noStrike" kern="1200" cap="none" spc="0" normalizeH="0" baseline="0" noProof="0" dirty="0">
                <a:ln>
                  <a:noFill/>
                </a:ln>
                <a:solidFill>
                  <a:srgbClr val="C6CF44"/>
                </a:solidFill>
                <a:effectLst/>
                <a:uLnTx/>
                <a:uFillTx/>
                <a:latin typeface="Arial" charset="0"/>
                <a:ea typeface="+mn-ea"/>
                <a:cs typeface="+mn-cs"/>
              </a:rPr>
              <a:t>Dans une logique d’adaptation, comment réfléchir</a:t>
            </a:r>
          </a:p>
          <a:p>
            <a:pPr marL="0" marR="0" lvl="0" indent="0" algn="ctr" defTabSz="914400" rtl="0" eaLnBrk="0" fontAlgn="base" latinLnBrk="0" hangingPunct="0">
              <a:lnSpc>
                <a:spcPct val="100000"/>
              </a:lnSpc>
              <a:spcBef>
                <a:spcPct val="20000"/>
              </a:spcBef>
              <a:spcAft>
                <a:spcPts val="600"/>
              </a:spcAft>
              <a:buClr>
                <a:srgbClr val="FF9900"/>
              </a:buClr>
              <a:buSzTx/>
              <a:buFontTx/>
              <a:buNone/>
              <a:tabLst/>
              <a:defRPr/>
            </a:pPr>
            <a:r>
              <a:rPr kumimoji="0" lang="fr-FR" sz="2400" b="1" i="0" u="none" strike="noStrike" kern="1200" cap="none" spc="0" normalizeH="0" baseline="0" noProof="0" dirty="0">
                <a:ln>
                  <a:noFill/>
                </a:ln>
                <a:solidFill>
                  <a:srgbClr val="C6CF44"/>
                </a:solidFill>
                <a:effectLst/>
                <a:uLnTx/>
                <a:uFillTx/>
                <a:latin typeface="Arial" charset="0"/>
                <a:ea typeface="+mn-ea"/>
                <a:cs typeface="+mn-cs"/>
              </a:rPr>
              <a:t>à un urbanisme favorable à la santé ?</a:t>
            </a:r>
          </a:p>
        </p:txBody>
      </p:sp>
      <p:pic>
        <p:nvPicPr>
          <p:cNvPr id="3" name="Image 2">
            <a:extLst>
              <a:ext uri="{FF2B5EF4-FFF2-40B4-BE49-F238E27FC236}">
                <a16:creationId xmlns:a16="http://schemas.microsoft.com/office/drawing/2014/main" id="{5522A6D3-9EED-4543-BCB6-E965B5327CAF}"/>
              </a:ext>
            </a:extLst>
          </p:cNvPr>
          <p:cNvPicPr>
            <a:picLocks noChangeAspect="1"/>
          </p:cNvPicPr>
          <p:nvPr/>
        </p:nvPicPr>
        <p:blipFill>
          <a:blip r:embed="rId7"/>
          <a:stretch>
            <a:fillRect/>
          </a:stretch>
        </p:blipFill>
        <p:spPr>
          <a:xfrm>
            <a:off x="3345873" y="3503816"/>
            <a:ext cx="5466521" cy="3346426"/>
          </a:xfrm>
          <a:prstGeom prst="rect">
            <a:avLst/>
          </a:prstGeom>
        </p:spPr>
      </p:pic>
    </p:spTree>
    <p:extLst>
      <p:ext uri="{BB962C8B-B14F-4D97-AF65-F5344CB8AC3E}">
        <p14:creationId xmlns:p14="http://schemas.microsoft.com/office/powerpoint/2010/main" val="40780092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4C2F147-BCAA-48E3-978F-68DFD5B45189}"/>
              </a:ext>
            </a:extLst>
          </p:cNvPr>
          <p:cNvPicPr>
            <a:picLocks noChangeAspect="1"/>
          </p:cNvPicPr>
          <p:nvPr/>
        </p:nvPicPr>
        <p:blipFill>
          <a:blip r:embed="rId2"/>
          <a:stretch>
            <a:fillRect/>
          </a:stretch>
        </p:blipFill>
        <p:spPr>
          <a:xfrm>
            <a:off x="1485901" y="-28575"/>
            <a:ext cx="9164782" cy="6873587"/>
          </a:xfrm>
          <a:prstGeom prst="rect">
            <a:avLst/>
          </a:prstGeom>
        </p:spPr>
      </p:pic>
    </p:spTree>
    <p:extLst>
      <p:ext uri="{BB962C8B-B14F-4D97-AF65-F5344CB8AC3E}">
        <p14:creationId xmlns:p14="http://schemas.microsoft.com/office/powerpoint/2010/main" val="252612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669E389-3AA3-4F33-AF3F-0516FEB00754}"/>
              </a:ext>
            </a:extLst>
          </p:cNvPr>
          <p:cNvPicPr>
            <a:picLocks noChangeAspect="1"/>
          </p:cNvPicPr>
          <p:nvPr/>
        </p:nvPicPr>
        <p:blipFill>
          <a:blip r:embed="rId2"/>
          <a:stretch>
            <a:fillRect/>
          </a:stretch>
        </p:blipFill>
        <p:spPr>
          <a:xfrm>
            <a:off x="1735283" y="147560"/>
            <a:ext cx="8832272" cy="6646284"/>
          </a:xfrm>
          <a:prstGeom prst="rect">
            <a:avLst/>
          </a:prstGeom>
        </p:spPr>
      </p:pic>
    </p:spTree>
    <p:extLst>
      <p:ext uri="{BB962C8B-B14F-4D97-AF65-F5344CB8AC3E}">
        <p14:creationId xmlns:p14="http://schemas.microsoft.com/office/powerpoint/2010/main" val="5093349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6B07227-DF30-441D-8A07-24D995E45484}"/>
              </a:ext>
            </a:extLst>
          </p:cNvPr>
          <p:cNvPicPr>
            <a:picLocks noChangeAspect="1"/>
          </p:cNvPicPr>
          <p:nvPr/>
        </p:nvPicPr>
        <p:blipFill>
          <a:blip r:embed="rId2"/>
          <a:stretch>
            <a:fillRect/>
          </a:stretch>
        </p:blipFill>
        <p:spPr>
          <a:xfrm>
            <a:off x="1163781" y="129671"/>
            <a:ext cx="8882141" cy="6598658"/>
          </a:xfrm>
          <a:prstGeom prst="rect">
            <a:avLst/>
          </a:prstGeom>
        </p:spPr>
      </p:pic>
    </p:spTree>
    <p:extLst>
      <p:ext uri="{BB962C8B-B14F-4D97-AF65-F5344CB8AC3E}">
        <p14:creationId xmlns:p14="http://schemas.microsoft.com/office/powerpoint/2010/main" val="4670762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EBFDB7D-DD97-44CE-AFFB-458781A3DB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 2">
            <a:extLst>
              <a:ext uri="{FF2B5EF4-FFF2-40B4-BE49-F238E27FC236}">
                <a16:creationId xmlns:a16="http://schemas.microsoft.com/office/drawing/2014/main" id="{89FBEC7D-5AE6-4105-8763-30EB03736B03}"/>
              </a:ext>
            </a:extLst>
          </p:cNvPr>
          <p:cNvPicPr>
            <a:picLocks noChangeAspect="1"/>
          </p:cNvPicPr>
          <p:nvPr/>
        </p:nvPicPr>
        <p:blipFill rotWithShape="1">
          <a:blip r:embed="rId2"/>
          <a:srcRect t="1390" r="-1" b="-1"/>
          <a:stretch/>
        </p:blipFill>
        <p:spPr>
          <a:xfrm>
            <a:off x="20" y="10"/>
            <a:ext cx="9272902" cy="6857990"/>
          </a:xfrm>
          <a:custGeom>
            <a:avLst/>
            <a:gdLst/>
            <a:ahLst/>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p:spPr>
      </p:pic>
      <p:sp>
        <p:nvSpPr>
          <p:cNvPr id="16" name="Freeform 5">
            <a:extLst>
              <a:ext uri="{FF2B5EF4-FFF2-40B4-BE49-F238E27FC236}">
                <a16:creationId xmlns:a16="http://schemas.microsoft.com/office/drawing/2014/main" id="{50F864A1-23CF-4954-887F-3C4458622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160561"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18" name="Freeform 5">
            <a:extLst>
              <a:ext uri="{FF2B5EF4-FFF2-40B4-BE49-F238E27FC236}">
                <a16:creationId xmlns:a16="http://schemas.microsoft.com/office/drawing/2014/main" id="{8D313E8C-7457-407E-BDA5-EACA44D38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960661"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pic>
        <p:nvPicPr>
          <p:cNvPr id="10" name="Image 9">
            <a:extLst>
              <a:ext uri="{FF2B5EF4-FFF2-40B4-BE49-F238E27FC236}">
                <a16:creationId xmlns:a16="http://schemas.microsoft.com/office/drawing/2014/main" id="{0E80D832-4521-4762-AD37-B6C383FD5C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14384" y="4282811"/>
            <a:ext cx="1277367" cy="923560"/>
          </a:xfrm>
          <a:prstGeom prst="rect">
            <a:avLst/>
          </a:prstGeom>
        </p:spPr>
      </p:pic>
      <p:pic>
        <p:nvPicPr>
          <p:cNvPr id="11" name="Image 10">
            <a:extLst>
              <a:ext uri="{FF2B5EF4-FFF2-40B4-BE49-F238E27FC236}">
                <a16:creationId xmlns:a16="http://schemas.microsoft.com/office/drawing/2014/main" id="{2FF91D74-87B3-4F54-9243-45E1DF0CF4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2560" b="15976"/>
          <a:stretch/>
        </p:blipFill>
        <p:spPr>
          <a:xfrm>
            <a:off x="10722828" y="5306227"/>
            <a:ext cx="1460481" cy="1451917"/>
          </a:xfrm>
          <a:prstGeom prst="rect">
            <a:avLst/>
          </a:prstGeom>
        </p:spPr>
      </p:pic>
    </p:spTree>
    <p:extLst>
      <p:ext uri="{BB962C8B-B14F-4D97-AF65-F5344CB8AC3E}">
        <p14:creationId xmlns:p14="http://schemas.microsoft.com/office/powerpoint/2010/main" val="31099724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32D9325-B724-42D7-9931-F12ED685AE5C}"/>
              </a:ext>
            </a:extLst>
          </p:cNvPr>
          <p:cNvPicPr>
            <a:picLocks noChangeAspect="1"/>
          </p:cNvPicPr>
          <p:nvPr/>
        </p:nvPicPr>
        <p:blipFill>
          <a:blip r:embed="rId2"/>
          <a:stretch>
            <a:fillRect/>
          </a:stretch>
        </p:blipFill>
        <p:spPr>
          <a:xfrm>
            <a:off x="1790099" y="199574"/>
            <a:ext cx="8611802" cy="6458851"/>
          </a:xfrm>
          <a:prstGeom prst="rect">
            <a:avLst/>
          </a:prstGeom>
        </p:spPr>
      </p:pic>
    </p:spTree>
    <p:extLst>
      <p:ext uri="{BB962C8B-B14F-4D97-AF65-F5344CB8AC3E}">
        <p14:creationId xmlns:p14="http://schemas.microsoft.com/office/powerpoint/2010/main" val="30404057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ED886AE-F22B-471B-A72B-5E19C24075E4}"/>
              </a:ext>
            </a:extLst>
          </p:cNvPr>
          <p:cNvPicPr>
            <a:picLocks noChangeAspect="1"/>
          </p:cNvPicPr>
          <p:nvPr/>
        </p:nvPicPr>
        <p:blipFill>
          <a:blip r:embed="rId2"/>
          <a:stretch>
            <a:fillRect/>
          </a:stretch>
        </p:blipFill>
        <p:spPr>
          <a:xfrm>
            <a:off x="1620982" y="54396"/>
            <a:ext cx="9022170" cy="6803604"/>
          </a:xfrm>
          <a:prstGeom prst="rect">
            <a:avLst/>
          </a:prstGeom>
        </p:spPr>
      </p:pic>
    </p:spTree>
    <p:extLst>
      <p:ext uri="{BB962C8B-B14F-4D97-AF65-F5344CB8AC3E}">
        <p14:creationId xmlns:p14="http://schemas.microsoft.com/office/powerpoint/2010/main" val="40325895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D58C6E48-43BB-4038-A64F-9491ED4FC21B}"/>
              </a:ext>
            </a:extLst>
          </p:cNvPr>
          <p:cNvPicPr>
            <a:picLocks noChangeAspect="1"/>
          </p:cNvPicPr>
          <p:nvPr/>
        </p:nvPicPr>
        <p:blipFill>
          <a:blip r:embed="rId2"/>
          <a:stretch>
            <a:fillRect/>
          </a:stretch>
        </p:blipFill>
        <p:spPr>
          <a:xfrm>
            <a:off x="1766454" y="94747"/>
            <a:ext cx="8988136" cy="6763253"/>
          </a:xfrm>
          <a:prstGeom prst="rect">
            <a:avLst/>
          </a:prstGeom>
        </p:spPr>
      </p:pic>
    </p:spTree>
    <p:extLst>
      <p:ext uri="{BB962C8B-B14F-4D97-AF65-F5344CB8AC3E}">
        <p14:creationId xmlns:p14="http://schemas.microsoft.com/office/powerpoint/2010/main" val="40910408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731524" y="4262415"/>
            <a:ext cx="8854254" cy="759247"/>
          </a:xfrm>
        </p:spPr>
        <p:txBody>
          <a:bodyPr>
            <a:normAutofit fontScale="90000"/>
          </a:bodyPr>
          <a:lstStyle/>
          <a:p>
            <a:br>
              <a:rPr lang="fr-FR" dirty="0"/>
            </a:br>
            <a:r>
              <a:rPr lang="fr-FR" dirty="0"/>
              <a:t>Jérôme Marcillac</a:t>
            </a:r>
            <a:br>
              <a:rPr lang="fr-FR" dirty="0"/>
            </a:br>
            <a:r>
              <a:rPr lang="fr-FR" dirty="0"/>
              <a:t>Une démarche d’urbanisme favorable à la santé</a:t>
            </a:r>
          </a:p>
        </p:txBody>
      </p:sp>
      <p:sp>
        <p:nvSpPr>
          <p:cNvPr id="3" name="Sous-titre 2"/>
          <p:cNvSpPr>
            <a:spLocks noGrp="1"/>
          </p:cNvSpPr>
          <p:nvPr>
            <p:ph type="subTitle" idx="1"/>
          </p:nvPr>
        </p:nvSpPr>
        <p:spPr>
          <a:xfrm>
            <a:off x="1875215" y="5469773"/>
            <a:ext cx="8135643" cy="923560"/>
          </a:xfrm>
        </p:spPr>
        <p:txBody>
          <a:bodyPr/>
          <a:lstStyle/>
          <a:p>
            <a:r>
              <a:rPr lang="fr-FR" b="1" dirty="0"/>
              <a:t>Forum Européen – Nature en ville et adaptation au changement Climatique </a:t>
            </a:r>
          </a:p>
          <a:p>
            <a:endParaRPr lang="fr-FR" b="1" dirty="0"/>
          </a:p>
          <a:p>
            <a:r>
              <a:rPr lang="fr-FR" b="1" dirty="0"/>
              <a:t>1</a:t>
            </a:r>
            <a:r>
              <a:rPr lang="fr-FR" b="1" baseline="30000" dirty="0"/>
              <a:t>er</a:t>
            </a:r>
            <a:r>
              <a:rPr lang="fr-FR" b="1" dirty="0"/>
              <a:t> juillet 2021</a:t>
            </a:r>
          </a:p>
        </p:txBody>
      </p:sp>
      <p:pic>
        <p:nvPicPr>
          <p:cNvPr id="14" name="Imag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65064" y="3457795"/>
            <a:ext cx="1054648" cy="580240"/>
          </a:xfrm>
          <a:prstGeom prst="rect">
            <a:avLst/>
          </a:prstGeom>
        </p:spPr>
      </p:pic>
      <p:pic>
        <p:nvPicPr>
          <p:cNvPr id="15" name="Imag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74553" y="2553259"/>
            <a:ext cx="1454988" cy="264543"/>
          </a:xfrm>
          <a:prstGeom prst="rect">
            <a:avLst/>
          </a:prstGeom>
        </p:spPr>
      </p:pic>
      <p:pic>
        <p:nvPicPr>
          <p:cNvPr id="16" name="Imag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4161" y="999560"/>
            <a:ext cx="2573316" cy="1471653"/>
          </a:xfrm>
          <a:prstGeom prst="rect">
            <a:avLst/>
          </a:prstGeom>
        </p:spPr>
      </p:pic>
      <p:pic>
        <p:nvPicPr>
          <p:cNvPr id="17" name="Imag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80525" y="2956475"/>
            <a:ext cx="1652473" cy="396049"/>
          </a:xfrm>
          <a:prstGeom prst="rect">
            <a:avLst/>
          </a:prstGeom>
        </p:spPr>
      </p:pic>
      <p:pic>
        <p:nvPicPr>
          <p:cNvPr id="18" name="Image 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32990" y="3574622"/>
            <a:ext cx="1157380" cy="491750"/>
          </a:xfrm>
          <a:prstGeom prst="rect">
            <a:avLst/>
          </a:prstGeom>
        </p:spPr>
      </p:pic>
      <p:pic>
        <p:nvPicPr>
          <p:cNvPr id="19" name="Image 18"/>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131340" y="2986988"/>
            <a:ext cx="1811697" cy="603898"/>
          </a:xfrm>
          <a:prstGeom prst="rect">
            <a:avLst/>
          </a:prstGeom>
        </p:spPr>
      </p:pic>
      <p:pic>
        <p:nvPicPr>
          <p:cNvPr id="20" name="Image 1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569131" y="2910923"/>
            <a:ext cx="940182" cy="551572"/>
          </a:xfrm>
          <a:prstGeom prst="rect">
            <a:avLst/>
          </a:prstGeom>
        </p:spPr>
      </p:pic>
      <p:pic>
        <p:nvPicPr>
          <p:cNvPr id="4" name="Image 3"/>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905406" y="3491154"/>
            <a:ext cx="498148" cy="497259"/>
          </a:xfrm>
          <a:prstGeom prst="rect">
            <a:avLst/>
          </a:prstGeom>
        </p:spPr>
      </p:pic>
      <p:pic>
        <p:nvPicPr>
          <p:cNvPr id="12" name="Image 11">
            <a:extLst>
              <a:ext uri="{FF2B5EF4-FFF2-40B4-BE49-F238E27FC236}">
                <a16:creationId xmlns:a16="http://schemas.microsoft.com/office/drawing/2014/main" id="{8C9383CE-6C73-4BBA-A6E8-04765288B60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44782" y="5833808"/>
            <a:ext cx="1277367" cy="923560"/>
          </a:xfrm>
          <a:prstGeom prst="rect">
            <a:avLst/>
          </a:prstGeom>
        </p:spPr>
      </p:pic>
      <p:pic>
        <p:nvPicPr>
          <p:cNvPr id="13" name="Image 12">
            <a:extLst>
              <a:ext uri="{FF2B5EF4-FFF2-40B4-BE49-F238E27FC236}">
                <a16:creationId xmlns:a16="http://schemas.microsoft.com/office/drawing/2014/main" id="{F80E4CD7-9540-4816-862B-2159069F3D8E}"/>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12560" b="15976"/>
          <a:stretch/>
        </p:blipFill>
        <p:spPr>
          <a:xfrm>
            <a:off x="69851" y="5205594"/>
            <a:ext cx="1460481" cy="1451917"/>
          </a:xfrm>
          <a:prstGeom prst="rect">
            <a:avLst/>
          </a:prstGeom>
        </p:spPr>
      </p:pic>
    </p:spTree>
    <p:extLst>
      <p:ext uri="{BB962C8B-B14F-4D97-AF65-F5344CB8AC3E}">
        <p14:creationId xmlns:p14="http://schemas.microsoft.com/office/powerpoint/2010/main" val="1125742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5">
              <a:lumMod val="75000"/>
            </a:schemeClr>
          </a:solidFill>
        </p:spPr>
        <p:txBody>
          <a:bodyPr/>
          <a:lstStyle/>
          <a:p>
            <a:r>
              <a:rPr lang="fr-FR" dirty="0"/>
              <a:t>Contexte</a:t>
            </a:r>
          </a:p>
        </p:txBody>
      </p:sp>
      <p:sp>
        <p:nvSpPr>
          <p:cNvPr id="3" name="Espace réservé du contenu 2"/>
          <p:cNvSpPr>
            <a:spLocks noGrp="1"/>
          </p:cNvSpPr>
          <p:nvPr>
            <p:ph idx="1"/>
          </p:nvPr>
        </p:nvSpPr>
        <p:spPr>
          <a:xfrm>
            <a:off x="1405669" y="1332100"/>
            <a:ext cx="3785802" cy="5400600"/>
          </a:xfrm>
        </p:spPr>
        <p:txBody>
          <a:bodyPr numCol="1"/>
          <a:lstStyle/>
          <a:p>
            <a:pPr marL="0" indent="0" algn="l">
              <a:buNone/>
            </a:pPr>
            <a:endParaRPr lang="fr-FR" dirty="0"/>
          </a:p>
          <a:p>
            <a:pPr marL="0" indent="0" algn="l">
              <a:buNone/>
            </a:pPr>
            <a:r>
              <a:rPr lang="fr-FR" dirty="0"/>
              <a:t>Miramas</a:t>
            </a:r>
          </a:p>
          <a:p>
            <a:pPr algn="l"/>
            <a:r>
              <a:rPr lang="fr-FR" dirty="0"/>
              <a:t>26 100 habitants</a:t>
            </a:r>
          </a:p>
          <a:p>
            <a:pPr algn="l"/>
            <a:r>
              <a:rPr lang="fr-FR" dirty="0"/>
              <a:t>41% de LLS</a:t>
            </a:r>
          </a:p>
          <a:p>
            <a:pPr algn="l"/>
            <a:r>
              <a:rPr lang="fr-FR" dirty="0"/>
              <a:t>ville cheminote (1848)</a:t>
            </a:r>
          </a:p>
          <a:p>
            <a:pPr algn="l"/>
            <a:r>
              <a:rPr lang="fr-FR" dirty="0"/>
              <a:t>principale gare de triage de la région</a:t>
            </a:r>
          </a:p>
          <a:p>
            <a:pPr algn="l"/>
            <a:r>
              <a:rPr lang="fr-FR" dirty="0"/>
              <a:t>60 km au nord-ouest de Marseille</a:t>
            </a:r>
          </a:p>
          <a:p>
            <a:pPr algn="l"/>
            <a:endParaRPr lang="fr-FR" dirty="0"/>
          </a:p>
          <a:p>
            <a:pPr marL="0" indent="0" algn="l">
              <a:buNone/>
            </a:pPr>
            <a:r>
              <a:rPr lang="fr-FR" dirty="0"/>
              <a:t>Quartier Maille 1 Mercure</a:t>
            </a:r>
          </a:p>
          <a:p>
            <a:pPr algn="l"/>
            <a:r>
              <a:rPr lang="fr-FR" dirty="0"/>
              <a:t>2 879 habitants</a:t>
            </a:r>
          </a:p>
          <a:p>
            <a:pPr algn="l"/>
            <a:r>
              <a:rPr lang="fr-FR" dirty="0"/>
              <a:t>957 logements dont 86% de LLS</a:t>
            </a:r>
          </a:p>
          <a:p>
            <a:pPr algn="l"/>
            <a:r>
              <a:rPr lang="fr-FR" dirty="0"/>
              <a:t>255 chambres Adoma</a:t>
            </a:r>
          </a:p>
          <a:p>
            <a:pPr marL="0" indent="0" algn="l">
              <a:buNone/>
            </a:pPr>
            <a:endParaRPr lang="fr-FR" dirty="0"/>
          </a:p>
          <a:p>
            <a:pPr marL="0" indent="0" algn="l">
              <a:buNone/>
            </a:pPr>
            <a:r>
              <a:rPr lang="fr-FR" dirty="0"/>
              <a:t>Enjeux</a:t>
            </a:r>
          </a:p>
          <a:p>
            <a:pPr algn="l"/>
            <a:r>
              <a:rPr lang="fr-FR" dirty="0"/>
              <a:t>enclavement</a:t>
            </a:r>
          </a:p>
          <a:p>
            <a:pPr algn="l"/>
            <a:r>
              <a:rPr lang="fr-FR" dirty="0"/>
              <a:t>mixité sociale</a:t>
            </a:r>
          </a:p>
          <a:p>
            <a:pPr algn="l"/>
            <a:r>
              <a:rPr lang="fr-FR" dirty="0"/>
              <a:t>bâti vieillissant</a:t>
            </a:r>
          </a:p>
          <a:p>
            <a:pPr algn="l"/>
            <a:r>
              <a:rPr lang="fr-FR" dirty="0"/>
              <a:t>activités économiques et professionnels de santé</a:t>
            </a:r>
          </a:p>
          <a:p>
            <a:pPr marL="0" indent="0" algn="l">
              <a:buNone/>
            </a:pPr>
            <a:endParaRPr lang="fr-FR" dirty="0"/>
          </a:p>
          <a:p>
            <a:pPr marL="0" indent="0" algn="l">
              <a:buNone/>
            </a:pPr>
            <a:endParaRPr lang="fr-FR" dirty="0"/>
          </a:p>
          <a:p>
            <a:pPr marL="0" indent="0" algn="l">
              <a:buNone/>
            </a:pPr>
            <a:endParaRPr lang="fr-FR" dirty="0"/>
          </a:p>
          <a:p>
            <a:pPr marL="0" indent="0" algn="l">
              <a:buNone/>
            </a:pPr>
            <a:endParaRPr lang="fr-FR" dirty="0"/>
          </a:p>
          <a:p>
            <a:pPr marL="0" indent="0" algn="l">
              <a:buNone/>
            </a:pPr>
            <a:endParaRPr lang="fr-FR" dirty="0"/>
          </a:p>
        </p:txBody>
      </p:sp>
      <p:sp>
        <p:nvSpPr>
          <p:cNvPr id="4" name="Espace réservé de la date 3"/>
          <p:cNvSpPr>
            <a:spLocks noGrp="1"/>
          </p:cNvSpPr>
          <p:nvPr>
            <p:ph type="dt" sz="half" idx="10"/>
          </p:nvPr>
        </p:nvSpPr>
        <p:spPr/>
        <p:txBody>
          <a:bodyPr/>
          <a:lstStyle/>
          <a:p>
            <a:pPr defTabSz="946052"/>
            <a:r>
              <a:rPr lang="fr-FR">
                <a:solidFill>
                  <a:prstClr val="black">
                    <a:tint val="75000"/>
                  </a:prstClr>
                </a:solidFill>
                <a:latin typeface="Arial"/>
              </a:rPr>
              <a:t>26/02/2019</a:t>
            </a:r>
          </a:p>
        </p:txBody>
      </p:sp>
      <p:sp>
        <p:nvSpPr>
          <p:cNvPr id="5" name="Espace réservé du pied de page 4"/>
          <p:cNvSpPr>
            <a:spLocks noGrp="1"/>
          </p:cNvSpPr>
          <p:nvPr>
            <p:ph type="ftr" sz="quarter" idx="11"/>
          </p:nvPr>
        </p:nvSpPr>
        <p:spPr/>
        <p:txBody>
          <a:bodyPr/>
          <a:lstStyle/>
          <a:p>
            <a:pPr defTabSz="946052"/>
            <a:r>
              <a:rPr lang="fr-FR">
                <a:solidFill>
                  <a:prstClr val="black">
                    <a:tint val="75000"/>
                  </a:prstClr>
                </a:solidFill>
                <a:latin typeface="Arial"/>
              </a:rPr>
              <a:t>UFS Miramas - GT Santé - ANRU+</a:t>
            </a:r>
          </a:p>
        </p:txBody>
      </p:sp>
      <p:sp>
        <p:nvSpPr>
          <p:cNvPr id="6" name="Espace réservé du numéro de diapositive 5"/>
          <p:cNvSpPr>
            <a:spLocks noGrp="1"/>
          </p:cNvSpPr>
          <p:nvPr>
            <p:ph type="sldNum" sz="quarter" idx="12"/>
          </p:nvPr>
        </p:nvSpPr>
        <p:spPr/>
        <p:txBody>
          <a:bodyPr/>
          <a:lstStyle/>
          <a:p>
            <a:pPr defTabSz="946052"/>
            <a:fld id="{C8808026-FEBA-4353-9610-F00021AACEEB}" type="slidenum">
              <a:rPr lang="fr-FR">
                <a:solidFill>
                  <a:prstClr val="black">
                    <a:tint val="75000"/>
                  </a:prstClr>
                </a:solidFill>
                <a:latin typeface="Arial"/>
              </a:rPr>
              <a:pPr defTabSz="946052"/>
              <a:t>3</a:t>
            </a:fld>
            <a:endParaRPr lang="fr-FR">
              <a:solidFill>
                <a:prstClr val="black">
                  <a:tint val="75000"/>
                </a:prstClr>
              </a:solidFill>
              <a:latin typeface="Arial"/>
            </a:endParaRPr>
          </a:p>
        </p:txBody>
      </p:sp>
      <p:pic>
        <p:nvPicPr>
          <p:cNvPr id="8" name="Picture 2" descr="E:\Utilisateurs\Olivier\Urbanisme et aménagement\IUAR\M2 IUAR\Stage\3 Rapport de stage\Figures\fig 1-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9091" y="1254348"/>
            <a:ext cx="5684524" cy="5478352"/>
          </a:xfrm>
          <a:prstGeom prst="rect">
            <a:avLst/>
          </a:prstGeom>
          <a:noFill/>
          <a:extLst>
            <a:ext uri="{909E8E84-426E-40DD-AFC4-6F175D3DCCD1}">
              <a14:hiddenFill xmlns:a14="http://schemas.microsoft.com/office/drawing/2010/main">
                <a:solidFill>
                  <a:srgbClr val="FFFFFF"/>
                </a:solidFill>
              </a14:hiddenFill>
            </a:ext>
          </a:extLst>
        </p:spPr>
      </p:pic>
      <p:pic>
        <p:nvPicPr>
          <p:cNvPr id="9" name="Espace réservé du contenu 10"/>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a:xfrm>
            <a:off x="4849090" y="524385"/>
            <a:ext cx="1833419" cy="2528553"/>
          </a:xfrm>
          <a:prstGeom prst="rect">
            <a:avLst/>
          </a:prstGeom>
        </p:spPr>
      </p:pic>
    </p:spTree>
    <p:extLst>
      <p:ext uri="{BB962C8B-B14F-4D97-AF65-F5344CB8AC3E}">
        <p14:creationId xmlns:p14="http://schemas.microsoft.com/office/powerpoint/2010/main" val="3054097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5">
              <a:lumMod val="75000"/>
            </a:schemeClr>
          </a:solidFill>
        </p:spPr>
        <p:txBody>
          <a:bodyPr/>
          <a:lstStyle/>
          <a:p>
            <a:r>
              <a:rPr lang="fr-FR" dirty="0"/>
              <a:t>Origines et choix de la démarche</a:t>
            </a:r>
          </a:p>
        </p:txBody>
      </p:sp>
      <p:sp>
        <p:nvSpPr>
          <p:cNvPr id="3" name="Espace réservé du contenu 2"/>
          <p:cNvSpPr>
            <a:spLocks noGrp="1"/>
          </p:cNvSpPr>
          <p:nvPr>
            <p:ph idx="1"/>
          </p:nvPr>
        </p:nvSpPr>
        <p:spPr>
          <a:xfrm>
            <a:off x="1908396" y="1276553"/>
            <a:ext cx="4468797" cy="5392808"/>
          </a:xfrm>
        </p:spPr>
        <p:txBody>
          <a:bodyPr/>
          <a:lstStyle/>
          <a:p>
            <a:pPr marL="0" indent="0" algn="l">
              <a:buNone/>
            </a:pPr>
            <a:endParaRPr lang="fr-FR" dirty="0"/>
          </a:p>
          <a:p>
            <a:pPr marL="0" indent="0" algn="l">
              <a:buNone/>
            </a:pPr>
            <a:r>
              <a:rPr lang="fr-FR" dirty="0"/>
              <a:t>Pendant la rédaction du protocole :</a:t>
            </a:r>
          </a:p>
          <a:p>
            <a:pPr algn="l"/>
            <a:r>
              <a:rPr lang="fr-FR" dirty="0"/>
              <a:t>mobilisation de tous les services territoriaux</a:t>
            </a:r>
          </a:p>
          <a:p>
            <a:pPr lvl="1" algn="l"/>
            <a:r>
              <a:rPr lang="fr-FR" dirty="0"/>
              <a:t>coordinatrice ASV déjà sensibilisée à l’EIS</a:t>
            </a:r>
          </a:p>
          <a:p>
            <a:pPr algn="l"/>
            <a:r>
              <a:rPr lang="fr-FR" dirty="0"/>
              <a:t>rencontre avec le CRES PACA et l’EHESP de Rennes</a:t>
            </a:r>
          </a:p>
          <a:p>
            <a:pPr lvl="1" algn="l"/>
            <a:r>
              <a:rPr lang="fr-FR" dirty="0"/>
              <a:t>projet pas assez mûr pour une EIS (pas de projet)</a:t>
            </a:r>
          </a:p>
          <a:p>
            <a:pPr lvl="1" algn="l"/>
            <a:r>
              <a:rPr lang="fr-FR" dirty="0"/>
              <a:t>opportunité de lancer une démarche expérimentale d’UFS</a:t>
            </a:r>
          </a:p>
          <a:p>
            <a:pPr marL="0" indent="0" algn="l">
              <a:buNone/>
            </a:pPr>
            <a:endParaRPr lang="fr-FR" dirty="0"/>
          </a:p>
          <a:p>
            <a:pPr marL="0" indent="0" algn="l">
              <a:buNone/>
            </a:pPr>
            <a:r>
              <a:rPr lang="fr-FR" dirty="0"/>
              <a:t>Montage :</a:t>
            </a:r>
          </a:p>
          <a:p>
            <a:pPr algn="l">
              <a:spcAft>
                <a:spcPts val="272"/>
              </a:spcAft>
            </a:pPr>
            <a:r>
              <a:rPr lang="fr-FR" dirty="0"/>
              <a:t>étude « Urbanisme Favorable à la Santé » proposée mais non subventionnée par l’ANRU</a:t>
            </a:r>
          </a:p>
          <a:p>
            <a:pPr algn="l">
              <a:spcAft>
                <a:spcPts val="272"/>
              </a:spcAft>
            </a:pPr>
            <a:r>
              <a:rPr lang="fr-FR" dirty="0"/>
              <a:t>Métropole et ARS cofinancent l’étude via l’AAP Actions innovantes 2016 sous l’impulsion du CRES</a:t>
            </a:r>
          </a:p>
          <a:p>
            <a:pPr algn="l">
              <a:spcAft>
                <a:spcPts val="272"/>
              </a:spcAft>
            </a:pPr>
            <a:r>
              <a:rPr lang="fr-FR" dirty="0"/>
              <a:t>Le CRES pilote l’étude expérimentale et retient l’EHESP en tant qu’expert</a:t>
            </a:r>
          </a:p>
          <a:p>
            <a:pPr algn="l"/>
            <a:endParaRPr lang="fr-FR" dirty="0"/>
          </a:p>
        </p:txBody>
      </p:sp>
      <p:sp>
        <p:nvSpPr>
          <p:cNvPr id="4" name="Espace réservé de la date 3"/>
          <p:cNvSpPr>
            <a:spLocks noGrp="1"/>
          </p:cNvSpPr>
          <p:nvPr>
            <p:ph type="dt" sz="half" idx="10"/>
          </p:nvPr>
        </p:nvSpPr>
        <p:spPr/>
        <p:txBody>
          <a:bodyPr/>
          <a:lstStyle/>
          <a:p>
            <a:pPr defTabSz="946052"/>
            <a:r>
              <a:rPr lang="fr-FR">
                <a:solidFill>
                  <a:prstClr val="black">
                    <a:tint val="75000"/>
                  </a:prstClr>
                </a:solidFill>
                <a:latin typeface="Arial"/>
              </a:rPr>
              <a:t>26/02/2019</a:t>
            </a:r>
          </a:p>
        </p:txBody>
      </p:sp>
      <p:sp>
        <p:nvSpPr>
          <p:cNvPr id="5" name="Espace réservé du pied de page 4"/>
          <p:cNvSpPr>
            <a:spLocks noGrp="1"/>
          </p:cNvSpPr>
          <p:nvPr>
            <p:ph type="ftr" sz="quarter" idx="11"/>
          </p:nvPr>
        </p:nvSpPr>
        <p:spPr/>
        <p:txBody>
          <a:bodyPr/>
          <a:lstStyle/>
          <a:p>
            <a:pPr defTabSz="946052"/>
            <a:r>
              <a:rPr lang="fr-FR">
                <a:solidFill>
                  <a:prstClr val="black">
                    <a:tint val="75000"/>
                  </a:prstClr>
                </a:solidFill>
                <a:latin typeface="Arial"/>
              </a:rPr>
              <a:t>UFS Miramas - GT Santé - ANRU+</a:t>
            </a:r>
          </a:p>
        </p:txBody>
      </p:sp>
      <p:sp>
        <p:nvSpPr>
          <p:cNvPr id="6" name="Espace réservé du numéro de diapositive 5"/>
          <p:cNvSpPr>
            <a:spLocks noGrp="1"/>
          </p:cNvSpPr>
          <p:nvPr>
            <p:ph type="sldNum" sz="quarter" idx="12"/>
          </p:nvPr>
        </p:nvSpPr>
        <p:spPr/>
        <p:txBody>
          <a:bodyPr/>
          <a:lstStyle/>
          <a:p>
            <a:pPr defTabSz="946052"/>
            <a:fld id="{C8808026-FEBA-4353-9610-F00021AACEEB}" type="slidenum">
              <a:rPr lang="fr-FR">
                <a:solidFill>
                  <a:prstClr val="black">
                    <a:tint val="75000"/>
                  </a:prstClr>
                </a:solidFill>
                <a:latin typeface="Arial"/>
              </a:rPr>
              <a:pPr defTabSz="946052"/>
              <a:t>4</a:t>
            </a:fld>
            <a:endParaRPr lang="fr-FR">
              <a:solidFill>
                <a:prstClr val="black">
                  <a:tint val="75000"/>
                </a:prstClr>
              </a:solidFill>
              <a:latin typeface="Arial"/>
            </a:endParaRPr>
          </a:p>
        </p:txBody>
      </p:sp>
      <p:graphicFrame>
        <p:nvGraphicFramePr>
          <p:cNvPr id="8" name="Diagramme 7"/>
          <p:cNvGraphicFramePr/>
          <p:nvPr/>
        </p:nvGraphicFramePr>
        <p:xfrm>
          <a:off x="6803161" y="2309517"/>
          <a:ext cx="3651004" cy="28161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ZoneTexte 6"/>
          <p:cNvSpPr txBox="1"/>
          <p:nvPr/>
        </p:nvSpPr>
        <p:spPr>
          <a:xfrm>
            <a:off x="6941618" y="1772538"/>
            <a:ext cx="3715826" cy="315599"/>
          </a:xfrm>
          <a:prstGeom prst="rect">
            <a:avLst/>
          </a:prstGeom>
          <a:noFill/>
        </p:spPr>
        <p:txBody>
          <a:bodyPr wrap="square" rtlCol="0">
            <a:spAutoFit/>
          </a:bodyPr>
          <a:lstStyle/>
          <a:p>
            <a:pPr defTabSz="946052"/>
            <a:r>
              <a:rPr lang="fr-FR" sz="1451" dirty="0">
                <a:solidFill>
                  <a:prstClr val="black"/>
                </a:solidFill>
                <a:latin typeface="Arial"/>
              </a:rPr>
              <a:t>Groupe de travail UFS :</a:t>
            </a:r>
          </a:p>
        </p:txBody>
      </p:sp>
    </p:spTree>
    <p:extLst>
      <p:ext uri="{BB962C8B-B14F-4D97-AF65-F5344CB8AC3E}">
        <p14:creationId xmlns:p14="http://schemas.microsoft.com/office/powerpoint/2010/main" val="3787506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5">
              <a:lumMod val="75000"/>
            </a:schemeClr>
          </a:solidFill>
        </p:spPr>
        <p:txBody>
          <a:bodyPr/>
          <a:lstStyle/>
          <a:p>
            <a:r>
              <a:rPr lang="fr-FR" dirty="0"/>
              <a:t>Mise en œuvre</a:t>
            </a:r>
          </a:p>
        </p:txBody>
      </p:sp>
      <p:sp>
        <p:nvSpPr>
          <p:cNvPr id="3" name="Espace réservé du contenu 2"/>
          <p:cNvSpPr>
            <a:spLocks noGrp="1"/>
          </p:cNvSpPr>
          <p:nvPr>
            <p:ph idx="1"/>
          </p:nvPr>
        </p:nvSpPr>
        <p:spPr>
          <a:xfrm>
            <a:off x="1908396" y="1268761"/>
            <a:ext cx="8846611" cy="5400600"/>
          </a:xfrm>
        </p:spPr>
        <p:txBody>
          <a:bodyPr/>
          <a:lstStyle/>
          <a:p>
            <a:pPr marL="0" indent="0">
              <a:buNone/>
            </a:pPr>
            <a:endParaRPr lang="fr-FR" dirty="0"/>
          </a:p>
          <a:p>
            <a:pPr marL="0" indent="0">
              <a:buNone/>
            </a:pPr>
            <a:r>
              <a:rPr lang="fr-FR" dirty="0"/>
              <a:t>Objectifs :</a:t>
            </a:r>
          </a:p>
          <a:p>
            <a:r>
              <a:rPr lang="fr-FR" dirty="0"/>
              <a:t>meilleure intégration des enjeux de santé</a:t>
            </a:r>
          </a:p>
          <a:p>
            <a:r>
              <a:rPr lang="fr-FR" dirty="0"/>
              <a:t>logique d’accompagnement et non d’évaluation</a:t>
            </a:r>
          </a:p>
          <a:p>
            <a:r>
              <a:rPr lang="fr-FR" dirty="0"/>
              <a:t>acculturation entre acteurs santé et aménagement</a:t>
            </a:r>
          </a:p>
          <a:p>
            <a:r>
              <a:rPr lang="fr-FR" dirty="0"/>
              <a:t>transférabilité</a:t>
            </a:r>
          </a:p>
          <a:p>
            <a:endParaRPr lang="fr-FR" dirty="0"/>
          </a:p>
          <a:p>
            <a:pPr marL="0" indent="0">
              <a:buNone/>
            </a:pPr>
            <a:r>
              <a:rPr lang="fr-FR" dirty="0"/>
              <a:t>Démarche :</a:t>
            </a:r>
          </a:p>
          <a:p>
            <a:r>
              <a:rPr lang="fr-FR" dirty="0"/>
              <a:t>partager les expertises</a:t>
            </a:r>
          </a:p>
          <a:p>
            <a:r>
              <a:rPr lang="fr-FR" dirty="0"/>
              <a:t>compléter les diagnostics (enquête)</a:t>
            </a:r>
          </a:p>
          <a:p>
            <a:r>
              <a:rPr lang="fr-FR" dirty="0"/>
              <a:t>identifier les déterminants de santé à enjeux</a:t>
            </a:r>
          </a:p>
          <a:p>
            <a:r>
              <a:rPr lang="fr-FR" dirty="0"/>
              <a:t>identifier les facteurs d’influences</a:t>
            </a:r>
          </a:p>
          <a:p>
            <a:r>
              <a:rPr lang="fr-FR" dirty="0"/>
              <a:t>évaluer et critiquer le projet au fur et à mesure</a:t>
            </a:r>
          </a:p>
          <a:p>
            <a:r>
              <a:rPr lang="fr-FR" dirty="0"/>
              <a:t>produire des recommandations</a:t>
            </a:r>
          </a:p>
          <a:p>
            <a:endParaRPr lang="fr-FR" dirty="0"/>
          </a:p>
          <a:p>
            <a:endParaRPr lang="fr-FR" dirty="0"/>
          </a:p>
        </p:txBody>
      </p:sp>
      <p:sp>
        <p:nvSpPr>
          <p:cNvPr id="4" name="Espace réservé de la date 3"/>
          <p:cNvSpPr>
            <a:spLocks noGrp="1"/>
          </p:cNvSpPr>
          <p:nvPr>
            <p:ph type="dt" sz="half" idx="10"/>
          </p:nvPr>
        </p:nvSpPr>
        <p:spPr/>
        <p:txBody>
          <a:bodyPr/>
          <a:lstStyle/>
          <a:p>
            <a:pPr defTabSz="946052"/>
            <a:r>
              <a:rPr lang="fr-FR">
                <a:solidFill>
                  <a:prstClr val="black">
                    <a:tint val="75000"/>
                  </a:prstClr>
                </a:solidFill>
                <a:latin typeface="Arial"/>
              </a:rPr>
              <a:t>26/02/2019</a:t>
            </a:r>
          </a:p>
        </p:txBody>
      </p:sp>
      <p:sp>
        <p:nvSpPr>
          <p:cNvPr id="5" name="Espace réservé du pied de page 4"/>
          <p:cNvSpPr>
            <a:spLocks noGrp="1"/>
          </p:cNvSpPr>
          <p:nvPr>
            <p:ph type="ftr" sz="quarter" idx="11"/>
          </p:nvPr>
        </p:nvSpPr>
        <p:spPr/>
        <p:txBody>
          <a:bodyPr/>
          <a:lstStyle/>
          <a:p>
            <a:pPr defTabSz="946052"/>
            <a:r>
              <a:rPr lang="fr-FR">
                <a:solidFill>
                  <a:prstClr val="black">
                    <a:tint val="75000"/>
                  </a:prstClr>
                </a:solidFill>
                <a:latin typeface="Arial"/>
              </a:rPr>
              <a:t>UFS Miramas - GT Santé - ANRU+</a:t>
            </a:r>
          </a:p>
        </p:txBody>
      </p:sp>
      <p:sp>
        <p:nvSpPr>
          <p:cNvPr id="6" name="Espace réservé du numéro de diapositive 5"/>
          <p:cNvSpPr>
            <a:spLocks noGrp="1"/>
          </p:cNvSpPr>
          <p:nvPr>
            <p:ph type="sldNum" sz="quarter" idx="12"/>
          </p:nvPr>
        </p:nvSpPr>
        <p:spPr/>
        <p:txBody>
          <a:bodyPr/>
          <a:lstStyle/>
          <a:p>
            <a:pPr defTabSz="946052"/>
            <a:fld id="{C8808026-FEBA-4353-9610-F00021AACEEB}" type="slidenum">
              <a:rPr lang="fr-FR">
                <a:solidFill>
                  <a:prstClr val="black">
                    <a:tint val="75000"/>
                  </a:prstClr>
                </a:solidFill>
                <a:latin typeface="Arial"/>
              </a:rPr>
              <a:pPr defTabSz="946052"/>
              <a:t>5</a:t>
            </a:fld>
            <a:endParaRPr lang="fr-FR">
              <a:solidFill>
                <a:prstClr val="black">
                  <a:tint val="75000"/>
                </a:prstClr>
              </a:solidFill>
              <a:latin typeface="Arial"/>
            </a:endParaRPr>
          </a:p>
        </p:txBody>
      </p:sp>
      <p:graphicFrame>
        <p:nvGraphicFramePr>
          <p:cNvPr id="7" name="Diagramme 6"/>
          <p:cNvGraphicFramePr/>
          <p:nvPr/>
        </p:nvGraphicFramePr>
        <p:xfrm>
          <a:off x="6527616" y="2105906"/>
          <a:ext cx="3732088" cy="3949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319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1441732" y="2459856"/>
          <a:ext cx="9313274" cy="4216356"/>
        </p:xfrm>
        <a:graphic>
          <a:graphicData uri="http://schemas.openxmlformats.org/drawingml/2006/table">
            <a:tbl>
              <a:tblPr firstRow="1" firstCol="1" bandRow="1">
                <a:tableStyleId>{5940675A-B579-460E-94D1-54222C63F5DA}</a:tableStyleId>
              </a:tblPr>
              <a:tblGrid>
                <a:gridCol w="1187112">
                  <a:extLst>
                    <a:ext uri="{9D8B030D-6E8A-4147-A177-3AD203B41FA5}">
                      <a16:colId xmlns:a16="http://schemas.microsoft.com/office/drawing/2014/main" val="20000"/>
                    </a:ext>
                  </a:extLst>
                </a:gridCol>
                <a:gridCol w="1235898">
                  <a:extLst>
                    <a:ext uri="{9D8B030D-6E8A-4147-A177-3AD203B41FA5}">
                      <a16:colId xmlns:a16="http://schemas.microsoft.com/office/drawing/2014/main" val="20001"/>
                    </a:ext>
                  </a:extLst>
                </a:gridCol>
                <a:gridCol w="2066659">
                  <a:extLst>
                    <a:ext uri="{9D8B030D-6E8A-4147-A177-3AD203B41FA5}">
                      <a16:colId xmlns:a16="http://schemas.microsoft.com/office/drawing/2014/main" val="20002"/>
                    </a:ext>
                  </a:extLst>
                </a:gridCol>
                <a:gridCol w="1250753">
                  <a:extLst>
                    <a:ext uri="{9D8B030D-6E8A-4147-A177-3AD203B41FA5}">
                      <a16:colId xmlns:a16="http://schemas.microsoft.com/office/drawing/2014/main" val="20003"/>
                    </a:ext>
                  </a:extLst>
                </a:gridCol>
                <a:gridCol w="1837586">
                  <a:extLst>
                    <a:ext uri="{9D8B030D-6E8A-4147-A177-3AD203B41FA5}">
                      <a16:colId xmlns:a16="http://schemas.microsoft.com/office/drawing/2014/main" val="20004"/>
                    </a:ext>
                  </a:extLst>
                </a:gridCol>
                <a:gridCol w="1735266">
                  <a:extLst>
                    <a:ext uri="{9D8B030D-6E8A-4147-A177-3AD203B41FA5}">
                      <a16:colId xmlns:a16="http://schemas.microsoft.com/office/drawing/2014/main" val="20005"/>
                    </a:ext>
                  </a:extLst>
                </a:gridCol>
              </a:tblGrid>
              <a:tr h="182706">
                <a:tc rowSpan="2">
                  <a:txBody>
                    <a:bodyPr/>
                    <a:lstStyle/>
                    <a:p>
                      <a:pPr algn="ctr">
                        <a:lnSpc>
                          <a:spcPct val="80000"/>
                        </a:lnSpc>
                        <a:spcBef>
                          <a:spcPts val="100"/>
                        </a:spcBef>
                        <a:spcAft>
                          <a:spcPts val="100"/>
                        </a:spcAft>
                      </a:pPr>
                      <a:r>
                        <a:rPr lang="fr-FR" sz="1100" b="1" dirty="0">
                          <a:solidFill>
                            <a:srgbClr val="FF0000"/>
                          </a:solidFill>
                          <a:effectLst/>
                          <a:latin typeface="Calibri" pitchFamily="34" charset="0"/>
                          <a:cs typeface="Calibri" pitchFamily="34" charset="0"/>
                        </a:rPr>
                        <a:t>Thématiques</a:t>
                      </a:r>
                      <a:endParaRPr lang="fr-FR" sz="1100" b="1" dirty="0">
                        <a:solidFill>
                          <a:srgbClr val="FF0000"/>
                        </a:solidFill>
                        <a:effectLst/>
                        <a:latin typeface="Calibri" pitchFamily="34" charset="0"/>
                        <a:ea typeface="Calibri"/>
                        <a:cs typeface="Calibri" pitchFamily="34" charset="0"/>
                      </a:endParaRPr>
                    </a:p>
                  </a:txBody>
                  <a:tcPr marL="62201" marR="62201" marT="0" marB="0" anchor="ctr">
                    <a:solidFill>
                      <a:schemeClr val="bg1"/>
                    </a:solidFill>
                  </a:tcPr>
                </a:tc>
                <a:tc rowSpan="2">
                  <a:txBody>
                    <a:bodyPr/>
                    <a:lstStyle/>
                    <a:p>
                      <a:pPr algn="ctr">
                        <a:lnSpc>
                          <a:spcPct val="80000"/>
                        </a:lnSpc>
                        <a:spcBef>
                          <a:spcPts val="100"/>
                        </a:spcBef>
                        <a:spcAft>
                          <a:spcPts val="100"/>
                        </a:spcAft>
                      </a:pPr>
                      <a:r>
                        <a:rPr lang="fr-FR" sz="1100" b="1" dirty="0">
                          <a:solidFill>
                            <a:srgbClr val="FF0000"/>
                          </a:solidFill>
                          <a:effectLst/>
                          <a:latin typeface="Calibri" pitchFamily="34" charset="0"/>
                          <a:cs typeface="Calibri" pitchFamily="34" charset="0"/>
                        </a:rPr>
                        <a:t>Objectifs</a:t>
                      </a:r>
                      <a:endParaRPr lang="fr-FR" sz="1100" b="1" dirty="0">
                        <a:solidFill>
                          <a:srgbClr val="FF0000"/>
                        </a:solidFill>
                        <a:effectLst/>
                        <a:latin typeface="Calibri" pitchFamily="34" charset="0"/>
                        <a:ea typeface="Calibri"/>
                        <a:cs typeface="Calibri" pitchFamily="34" charset="0"/>
                      </a:endParaRPr>
                    </a:p>
                  </a:txBody>
                  <a:tcPr marL="62201" marR="62201" marT="0" marB="0" anchor="ctr">
                    <a:solidFill>
                      <a:schemeClr val="bg1"/>
                    </a:solidFill>
                  </a:tcPr>
                </a:tc>
                <a:tc rowSpan="2">
                  <a:txBody>
                    <a:bodyPr/>
                    <a:lstStyle/>
                    <a:p>
                      <a:pPr marL="0" algn="ctr">
                        <a:lnSpc>
                          <a:spcPct val="80000"/>
                        </a:lnSpc>
                        <a:spcBef>
                          <a:spcPts val="100"/>
                        </a:spcBef>
                        <a:spcAft>
                          <a:spcPts val="100"/>
                        </a:spcAft>
                      </a:pPr>
                      <a:r>
                        <a:rPr lang="fr-FR" sz="1100" b="1" dirty="0">
                          <a:solidFill>
                            <a:srgbClr val="FF0000"/>
                          </a:solidFill>
                          <a:effectLst/>
                          <a:latin typeface="Calibri" pitchFamily="34" charset="0"/>
                          <a:cs typeface="Calibri" pitchFamily="34" charset="0"/>
                        </a:rPr>
                        <a:t>Lien à la santé</a:t>
                      </a:r>
                      <a:endParaRPr lang="fr-FR" sz="1100" b="1" dirty="0">
                        <a:solidFill>
                          <a:srgbClr val="FF0000"/>
                        </a:solidFill>
                        <a:effectLst/>
                        <a:latin typeface="Calibri" pitchFamily="34" charset="0"/>
                        <a:ea typeface="Calibri"/>
                        <a:cs typeface="Calibri" pitchFamily="34" charset="0"/>
                      </a:endParaRPr>
                    </a:p>
                  </a:txBody>
                  <a:tcPr marL="62201" marR="62201" marT="0" marB="0" anchor="ctr">
                    <a:solidFill>
                      <a:schemeClr val="bg1"/>
                    </a:solidFill>
                  </a:tcPr>
                </a:tc>
                <a:tc gridSpan="3">
                  <a:txBody>
                    <a:bodyPr/>
                    <a:lstStyle/>
                    <a:p>
                      <a:pPr marL="0" lvl="0" indent="0" algn="ctr">
                        <a:lnSpc>
                          <a:spcPct val="80000"/>
                        </a:lnSpc>
                        <a:spcBef>
                          <a:spcPts val="100"/>
                        </a:spcBef>
                        <a:spcAft>
                          <a:spcPts val="100"/>
                        </a:spcAft>
                        <a:buFont typeface="Symbol"/>
                        <a:buNone/>
                      </a:pPr>
                      <a:r>
                        <a:rPr lang="fr-FR" sz="1100" b="1" dirty="0">
                          <a:solidFill>
                            <a:srgbClr val="FF0000"/>
                          </a:solidFill>
                          <a:effectLst/>
                          <a:latin typeface="Calibri" pitchFamily="34" charset="0"/>
                          <a:cs typeface="Calibri" pitchFamily="34" charset="0"/>
                        </a:rPr>
                        <a:t>Actions</a:t>
                      </a:r>
                      <a:endParaRPr lang="fr-FR" sz="1100" b="1" dirty="0">
                        <a:solidFill>
                          <a:srgbClr val="FF0000"/>
                        </a:solidFill>
                        <a:effectLst/>
                        <a:latin typeface="Calibri" pitchFamily="34" charset="0"/>
                        <a:ea typeface="Calibri"/>
                        <a:cs typeface="Calibri" pitchFamily="34" charset="0"/>
                      </a:endParaRPr>
                    </a:p>
                  </a:txBody>
                  <a:tcPr marL="62201" marR="62201" marT="0" marB="0" anchor="ctr">
                    <a:solidFill>
                      <a:schemeClr val="bg1"/>
                    </a:solidFill>
                  </a:tcPr>
                </a:tc>
                <a:tc hMerge="1">
                  <a:txBody>
                    <a:bodyPr/>
                    <a:lstStyle/>
                    <a:p>
                      <a:pPr marL="342900" lvl="0" indent="-342900">
                        <a:lnSpc>
                          <a:spcPct val="80000"/>
                        </a:lnSpc>
                        <a:spcBef>
                          <a:spcPts val="100"/>
                        </a:spcBef>
                        <a:spcAft>
                          <a:spcPts val="100"/>
                        </a:spcAft>
                        <a:buFont typeface="Symbol"/>
                        <a:buChar char=""/>
                      </a:pPr>
                      <a:endParaRPr lang="fr-FR" sz="1100" dirty="0">
                        <a:effectLst/>
                        <a:latin typeface="Calibri"/>
                        <a:ea typeface="Calibri"/>
                        <a:cs typeface="Times New Roman"/>
                      </a:endParaRPr>
                    </a:p>
                  </a:txBody>
                  <a:tcPr marL="68580" marR="68580" marT="0" marB="0"/>
                </a:tc>
                <a:tc hMerge="1">
                  <a:txBody>
                    <a:bodyPr/>
                    <a:lstStyle/>
                    <a:p>
                      <a:pPr marL="342900" lvl="0" indent="-342900">
                        <a:lnSpc>
                          <a:spcPct val="80000"/>
                        </a:lnSpc>
                        <a:spcBef>
                          <a:spcPts val="100"/>
                        </a:spcBef>
                        <a:spcAft>
                          <a:spcPts val="100"/>
                        </a:spcAft>
                        <a:buFont typeface="Symbol"/>
                        <a:buChar char=""/>
                      </a:pPr>
                      <a:endParaRPr lang="fr-FR"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268733">
                <a:tc vMerge="1">
                  <a:txBody>
                    <a:bodyPr/>
                    <a:lstStyle/>
                    <a:p>
                      <a:pPr>
                        <a:lnSpc>
                          <a:spcPct val="80000"/>
                        </a:lnSpc>
                        <a:spcBef>
                          <a:spcPts val="100"/>
                        </a:spcBef>
                        <a:spcAft>
                          <a:spcPts val="100"/>
                        </a:spcAft>
                      </a:pPr>
                      <a:endParaRPr lang="fr-FR" sz="1100" dirty="0">
                        <a:effectLst/>
                        <a:latin typeface="Calibri"/>
                        <a:ea typeface="Calibri"/>
                        <a:cs typeface="Times New Roman"/>
                      </a:endParaRPr>
                    </a:p>
                  </a:txBody>
                  <a:tcPr marL="68580" marR="68580" marT="0" marB="0" anchor="ctr"/>
                </a:tc>
                <a:tc vMerge="1">
                  <a:txBody>
                    <a:bodyPr/>
                    <a:lstStyle/>
                    <a:p>
                      <a:pPr>
                        <a:lnSpc>
                          <a:spcPct val="80000"/>
                        </a:lnSpc>
                        <a:spcBef>
                          <a:spcPts val="100"/>
                        </a:spcBef>
                        <a:spcAft>
                          <a:spcPts val="100"/>
                        </a:spcAft>
                      </a:pPr>
                      <a:endParaRPr lang="fr-FR" sz="1100" dirty="0">
                        <a:effectLst/>
                        <a:latin typeface="Calibri"/>
                        <a:ea typeface="Calibri"/>
                        <a:cs typeface="Times New Roman"/>
                      </a:endParaRPr>
                    </a:p>
                  </a:txBody>
                  <a:tcPr marL="68580" marR="68580" marT="0" marB="0"/>
                </a:tc>
                <a:tc vMerge="1">
                  <a:txBody>
                    <a:bodyPr/>
                    <a:lstStyle/>
                    <a:p>
                      <a:pPr marL="457200" algn="just">
                        <a:lnSpc>
                          <a:spcPct val="80000"/>
                        </a:lnSpc>
                        <a:spcBef>
                          <a:spcPts val="100"/>
                        </a:spcBef>
                        <a:spcAft>
                          <a:spcPts val="100"/>
                        </a:spcAft>
                      </a:pPr>
                      <a:endParaRPr lang="fr-FR" sz="1100" dirty="0">
                        <a:effectLst/>
                        <a:latin typeface="Calibri"/>
                        <a:ea typeface="Calibri"/>
                        <a:cs typeface="Times New Roman"/>
                      </a:endParaRPr>
                    </a:p>
                  </a:txBody>
                  <a:tcPr marL="68580" marR="68580" marT="0" marB="0"/>
                </a:tc>
                <a:tc>
                  <a:txBody>
                    <a:bodyPr/>
                    <a:lstStyle/>
                    <a:p>
                      <a:pPr marL="0" lvl="0" indent="0" algn="ctr">
                        <a:lnSpc>
                          <a:spcPct val="80000"/>
                        </a:lnSpc>
                        <a:spcBef>
                          <a:spcPts val="100"/>
                        </a:spcBef>
                        <a:spcAft>
                          <a:spcPts val="100"/>
                        </a:spcAft>
                        <a:buFont typeface="Symbol"/>
                        <a:buNone/>
                      </a:pPr>
                      <a:r>
                        <a:rPr lang="fr-FR" sz="1100" b="1" dirty="0">
                          <a:solidFill>
                            <a:srgbClr val="FF0000"/>
                          </a:solidFill>
                          <a:effectLst/>
                          <a:latin typeface="Calibri" pitchFamily="34" charset="0"/>
                          <a:cs typeface="Calibri" pitchFamily="34" charset="0"/>
                        </a:rPr>
                        <a:t>Conception du projet</a:t>
                      </a:r>
                      <a:endParaRPr lang="fr-FR" sz="1100" b="1" dirty="0">
                        <a:solidFill>
                          <a:srgbClr val="FF0000"/>
                        </a:solidFill>
                        <a:effectLst/>
                        <a:latin typeface="Calibri" pitchFamily="34" charset="0"/>
                        <a:ea typeface="Calibri"/>
                        <a:cs typeface="Calibri" pitchFamily="34" charset="0"/>
                      </a:endParaRPr>
                    </a:p>
                  </a:txBody>
                  <a:tcPr marL="62201" marR="62201" marT="0" marB="0" anchor="ctr">
                    <a:solidFill>
                      <a:schemeClr val="bg1"/>
                    </a:solidFill>
                  </a:tcPr>
                </a:tc>
                <a:tc>
                  <a:txBody>
                    <a:bodyPr/>
                    <a:lstStyle/>
                    <a:p>
                      <a:pPr marL="0" lvl="0" indent="0" algn="ctr">
                        <a:lnSpc>
                          <a:spcPct val="80000"/>
                        </a:lnSpc>
                        <a:spcBef>
                          <a:spcPts val="100"/>
                        </a:spcBef>
                        <a:spcAft>
                          <a:spcPts val="100"/>
                        </a:spcAft>
                        <a:buFont typeface="Symbol"/>
                        <a:buNone/>
                      </a:pPr>
                      <a:r>
                        <a:rPr lang="fr-FR" sz="1100" b="1" dirty="0">
                          <a:solidFill>
                            <a:srgbClr val="FF0000"/>
                          </a:solidFill>
                          <a:effectLst/>
                          <a:latin typeface="Calibri" pitchFamily="34" charset="0"/>
                          <a:cs typeface="Calibri" pitchFamily="34" charset="0"/>
                        </a:rPr>
                        <a:t>Détails techniques</a:t>
                      </a:r>
                      <a:endParaRPr lang="fr-FR" sz="1100" b="1" dirty="0">
                        <a:solidFill>
                          <a:srgbClr val="FF0000"/>
                        </a:solidFill>
                        <a:effectLst/>
                        <a:latin typeface="Calibri" pitchFamily="34" charset="0"/>
                        <a:ea typeface="Calibri"/>
                        <a:cs typeface="Calibri" pitchFamily="34" charset="0"/>
                      </a:endParaRPr>
                    </a:p>
                  </a:txBody>
                  <a:tcPr marL="62201" marR="62201" marT="0" marB="0" anchor="ctr">
                    <a:solidFill>
                      <a:schemeClr val="bg1"/>
                    </a:solidFill>
                  </a:tcPr>
                </a:tc>
                <a:tc>
                  <a:txBody>
                    <a:bodyPr/>
                    <a:lstStyle/>
                    <a:p>
                      <a:pPr marL="0" lvl="0" indent="0" algn="ctr">
                        <a:lnSpc>
                          <a:spcPct val="80000"/>
                        </a:lnSpc>
                        <a:spcBef>
                          <a:spcPts val="100"/>
                        </a:spcBef>
                        <a:spcAft>
                          <a:spcPts val="100"/>
                        </a:spcAft>
                        <a:buFont typeface="Symbol"/>
                        <a:buNone/>
                      </a:pPr>
                      <a:r>
                        <a:rPr lang="fr-FR" sz="1100" b="1" dirty="0">
                          <a:solidFill>
                            <a:srgbClr val="FF0000"/>
                          </a:solidFill>
                          <a:effectLst/>
                          <a:latin typeface="Calibri" pitchFamily="34" charset="0"/>
                          <a:cs typeface="Calibri" pitchFamily="34" charset="0"/>
                        </a:rPr>
                        <a:t>Chantier et/ou suivi</a:t>
                      </a:r>
                      <a:endParaRPr lang="fr-FR" sz="1100" b="1" dirty="0">
                        <a:solidFill>
                          <a:srgbClr val="FF0000"/>
                        </a:solidFill>
                        <a:effectLst/>
                        <a:latin typeface="Calibri" pitchFamily="34" charset="0"/>
                        <a:ea typeface="Calibri"/>
                        <a:cs typeface="Calibri" pitchFamily="34" charset="0"/>
                      </a:endParaRPr>
                    </a:p>
                  </a:txBody>
                  <a:tcPr marL="62201" marR="62201" marT="0" marB="0" anchor="ctr">
                    <a:solidFill>
                      <a:schemeClr val="bg1"/>
                    </a:solidFill>
                  </a:tcPr>
                </a:tc>
                <a:extLst>
                  <a:ext uri="{0D108BD9-81ED-4DB2-BD59-A6C34878D82A}">
                    <a16:rowId xmlns:a16="http://schemas.microsoft.com/office/drawing/2014/main" val="10001"/>
                  </a:ext>
                </a:extLst>
              </a:tr>
              <a:tr h="3764917">
                <a:tc>
                  <a:txBody>
                    <a:bodyPr/>
                    <a:lstStyle/>
                    <a:p>
                      <a:pPr algn="l">
                        <a:lnSpc>
                          <a:spcPct val="80000"/>
                        </a:lnSpc>
                        <a:spcBef>
                          <a:spcPts val="100"/>
                        </a:spcBef>
                        <a:spcAft>
                          <a:spcPts val="100"/>
                        </a:spcAft>
                      </a:pPr>
                      <a:r>
                        <a:rPr lang="fr-FR" sz="1100" b="1" dirty="0">
                          <a:solidFill>
                            <a:srgbClr val="FF0000"/>
                          </a:solidFill>
                          <a:effectLst/>
                          <a:latin typeface="Calibri" pitchFamily="34" charset="0"/>
                          <a:cs typeface="Calibri" pitchFamily="34" charset="0"/>
                        </a:rPr>
                        <a:t>Matériaux utilisés</a:t>
                      </a:r>
                    </a:p>
                    <a:p>
                      <a:pPr algn="l">
                        <a:lnSpc>
                          <a:spcPct val="80000"/>
                        </a:lnSpc>
                        <a:spcBef>
                          <a:spcPts val="100"/>
                        </a:spcBef>
                        <a:spcAft>
                          <a:spcPts val="100"/>
                        </a:spcAft>
                      </a:pPr>
                      <a:r>
                        <a:rPr lang="fr-FR" sz="1100" b="1" dirty="0">
                          <a:solidFill>
                            <a:srgbClr val="FF0000"/>
                          </a:solidFill>
                          <a:effectLst/>
                          <a:latin typeface="Calibri" pitchFamily="34" charset="0"/>
                          <a:cs typeface="Calibri" pitchFamily="34" charset="0"/>
                        </a:rPr>
                        <a:t> </a:t>
                      </a:r>
                    </a:p>
                    <a:p>
                      <a:pPr algn="l">
                        <a:lnSpc>
                          <a:spcPct val="80000"/>
                        </a:lnSpc>
                        <a:spcBef>
                          <a:spcPts val="100"/>
                        </a:spcBef>
                        <a:spcAft>
                          <a:spcPts val="100"/>
                        </a:spcAft>
                      </a:pPr>
                      <a:r>
                        <a:rPr lang="fr-FR" sz="1100" b="1" dirty="0">
                          <a:solidFill>
                            <a:srgbClr val="FF0000"/>
                          </a:solidFill>
                          <a:effectLst/>
                          <a:latin typeface="Calibri" pitchFamily="34" charset="0"/>
                          <a:cs typeface="Calibri" pitchFamily="34" charset="0"/>
                        </a:rPr>
                        <a:t>Source : pp67-72 du « Référentiel pour un aménagement et un habitat durables » de l’</a:t>
                      </a:r>
                      <a:r>
                        <a:rPr lang="fr-FR" sz="1100" b="1" dirty="0" err="1">
                          <a:solidFill>
                            <a:srgbClr val="FF0000"/>
                          </a:solidFill>
                          <a:effectLst/>
                          <a:latin typeface="Calibri" pitchFamily="34" charset="0"/>
                          <a:cs typeface="Calibri" pitchFamily="34" charset="0"/>
                        </a:rPr>
                        <a:t>Eurométropole</a:t>
                      </a:r>
                      <a:r>
                        <a:rPr lang="fr-FR" sz="1100" b="1" dirty="0">
                          <a:solidFill>
                            <a:srgbClr val="FF0000"/>
                          </a:solidFill>
                          <a:effectLst/>
                          <a:latin typeface="Calibri" pitchFamily="34" charset="0"/>
                          <a:cs typeface="Calibri" pitchFamily="34" charset="0"/>
                        </a:rPr>
                        <a:t> de Strasbourg (référence et lien à la fin de cette fiche)</a:t>
                      </a:r>
                      <a:endParaRPr lang="fr-FR" sz="1100" b="1" dirty="0">
                        <a:solidFill>
                          <a:srgbClr val="FF0000"/>
                        </a:solidFill>
                        <a:effectLst/>
                        <a:latin typeface="Calibri" pitchFamily="34" charset="0"/>
                        <a:ea typeface="Calibri"/>
                        <a:cs typeface="Calibri" pitchFamily="34" charset="0"/>
                      </a:endParaRPr>
                    </a:p>
                  </a:txBody>
                  <a:tcPr marL="82935" marR="82935" marT="41468" marB="41468">
                    <a:solidFill>
                      <a:schemeClr val="bg1"/>
                    </a:solidFill>
                  </a:tcPr>
                </a:tc>
                <a:tc>
                  <a:txBody>
                    <a:bodyPr/>
                    <a:lstStyle/>
                    <a:p>
                      <a:pPr algn="l">
                        <a:lnSpc>
                          <a:spcPct val="80000"/>
                        </a:lnSpc>
                        <a:spcBef>
                          <a:spcPts val="100"/>
                        </a:spcBef>
                        <a:spcAft>
                          <a:spcPts val="100"/>
                        </a:spcAft>
                      </a:pPr>
                      <a:r>
                        <a:rPr lang="fr-FR" sz="1100" dirty="0">
                          <a:solidFill>
                            <a:schemeClr val="tx2"/>
                          </a:solidFill>
                          <a:effectLst/>
                          <a:latin typeface="Calibri" pitchFamily="34" charset="0"/>
                          <a:cs typeface="Calibri" pitchFamily="34" charset="0"/>
                        </a:rPr>
                        <a:t>Limiter la présence de polluants et nuisances au sein du logement</a:t>
                      </a:r>
                      <a:endParaRPr lang="fr-FR" sz="1100" dirty="0">
                        <a:solidFill>
                          <a:schemeClr val="tx2"/>
                        </a:solidFill>
                        <a:effectLst/>
                        <a:latin typeface="Calibri" pitchFamily="34" charset="0"/>
                        <a:ea typeface="Calibri"/>
                        <a:cs typeface="Calibri" pitchFamily="34" charset="0"/>
                      </a:endParaRPr>
                    </a:p>
                  </a:txBody>
                  <a:tcPr marL="82935" marR="82935" marT="41468" marB="41468">
                    <a:solidFill>
                      <a:schemeClr val="bg1"/>
                    </a:solidFill>
                  </a:tcPr>
                </a:tc>
                <a:tc>
                  <a:txBody>
                    <a:bodyPr/>
                    <a:lstStyle/>
                    <a:p>
                      <a:pPr marL="0" algn="l">
                        <a:lnSpc>
                          <a:spcPct val="80000"/>
                        </a:lnSpc>
                        <a:spcBef>
                          <a:spcPts val="100"/>
                        </a:spcBef>
                        <a:spcAft>
                          <a:spcPts val="100"/>
                        </a:spcAft>
                      </a:pPr>
                      <a:r>
                        <a:rPr lang="fr-FR" sz="700" dirty="0">
                          <a:solidFill>
                            <a:schemeClr val="tx2"/>
                          </a:solidFill>
                          <a:effectLst/>
                          <a:latin typeface="Calibri" pitchFamily="34" charset="0"/>
                          <a:cs typeface="Calibri" pitchFamily="34" charset="0"/>
                        </a:rPr>
                        <a:t>Les matériaux, qu’il s’agisse de matériaux de construction, de revêtement (peintures, revêtement de sols…), du mobilier, mais aussi de divers produits (bougies, produits d’entretien…) sont susceptibles d’émettre des polluants dans le logement. De plus, certains matériaux, tels que les moquettes, favorisent la présence d’acariens et la persistance d’autres allergènes (poils de chats…).</a:t>
                      </a:r>
                    </a:p>
                    <a:p>
                      <a:pPr marL="457200" algn="l">
                        <a:lnSpc>
                          <a:spcPct val="80000"/>
                        </a:lnSpc>
                        <a:spcBef>
                          <a:spcPts val="100"/>
                        </a:spcBef>
                        <a:spcAft>
                          <a:spcPts val="100"/>
                        </a:spcAft>
                      </a:pPr>
                      <a:r>
                        <a:rPr lang="fr-FR" sz="700" dirty="0">
                          <a:solidFill>
                            <a:schemeClr val="tx2"/>
                          </a:solidFill>
                          <a:effectLst/>
                          <a:latin typeface="Calibri" pitchFamily="34" charset="0"/>
                          <a:cs typeface="Calibri" pitchFamily="34" charset="0"/>
                        </a:rPr>
                        <a:t> </a:t>
                      </a:r>
                    </a:p>
                    <a:p>
                      <a:pPr marL="0" algn="l">
                        <a:lnSpc>
                          <a:spcPct val="80000"/>
                        </a:lnSpc>
                        <a:spcBef>
                          <a:spcPts val="100"/>
                        </a:spcBef>
                        <a:spcAft>
                          <a:spcPts val="100"/>
                        </a:spcAft>
                      </a:pPr>
                      <a:r>
                        <a:rPr lang="fr-FR" sz="700" dirty="0">
                          <a:solidFill>
                            <a:schemeClr val="tx2"/>
                          </a:solidFill>
                          <a:effectLst/>
                          <a:latin typeface="Calibri" pitchFamily="34" charset="0"/>
                          <a:cs typeface="Calibri" pitchFamily="34" charset="0"/>
                        </a:rPr>
                        <a:t>Les impacts de ces divers polluants sur la santé sont largement reconnus par les scientifiques (problèmes respiratoires, asthme, problèmes ORL, maux de tête…) et, même s’ils restent complexes à évaluer, plusieurs leviers d’amélioration de la qualité de l’air existent. Il s’agit plus spécifiquement </a:t>
                      </a:r>
                    </a:p>
                    <a:p>
                      <a:pPr marL="171450" lvl="0" indent="-171450" algn="l">
                        <a:lnSpc>
                          <a:spcPct val="80000"/>
                        </a:lnSpc>
                        <a:spcBef>
                          <a:spcPts val="100"/>
                        </a:spcBef>
                        <a:spcAft>
                          <a:spcPts val="100"/>
                        </a:spcAft>
                        <a:buFont typeface="Arial" pitchFamily="34" charset="0"/>
                        <a:buChar char="•"/>
                      </a:pPr>
                      <a:r>
                        <a:rPr lang="fr-FR" sz="700" dirty="0">
                          <a:solidFill>
                            <a:schemeClr val="tx2"/>
                          </a:solidFill>
                          <a:effectLst/>
                          <a:latin typeface="Calibri" pitchFamily="34" charset="0"/>
                          <a:cs typeface="Calibri" pitchFamily="34" charset="0"/>
                        </a:rPr>
                        <a:t>d’éviter les sources de polluants</a:t>
                      </a:r>
                    </a:p>
                    <a:p>
                      <a:pPr marL="171450" lvl="0" indent="-171450" algn="l">
                        <a:lnSpc>
                          <a:spcPct val="80000"/>
                        </a:lnSpc>
                        <a:spcBef>
                          <a:spcPts val="100"/>
                        </a:spcBef>
                        <a:spcAft>
                          <a:spcPts val="100"/>
                        </a:spcAft>
                        <a:buFont typeface="Arial" pitchFamily="34" charset="0"/>
                        <a:buChar char="•"/>
                      </a:pPr>
                      <a:r>
                        <a:rPr lang="fr-FR" sz="700" dirty="0">
                          <a:solidFill>
                            <a:schemeClr val="tx2"/>
                          </a:solidFill>
                          <a:effectLst/>
                          <a:latin typeface="Calibri" pitchFamily="34" charset="0"/>
                          <a:cs typeface="Calibri" pitchFamily="34" charset="0"/>
                        </a:rPr>
                        <a:t>et de mettre en place des solutions d’assainissement de l’air.</a:t>
                      </a:r>
                    </a:p>
                    <a:p>
                      <a:pPr marL="457200" algn="l">
                        <a:lnSpc>
                          <a:spcPct val="80000"/>
                        </a:lnSpc>
                        <a:spcBef>
                          <a:spcPts val="100"/>
                        </a:spcBef>
                        <a:spcAft>
                          <a:spcPts val="100"/>
                        </a:spcAft>
                      </a:pPr>
                      <a:r>
                        <a:rPr lang="fr-FR" sz="700" dirty="0">
                          <a:solidFill>
                            <a:schemeClr val="tx2"/>
                          </a:solidFill>
                          <a:effectLst/>
                          <a:latin typeface="Calibri" pitchFamily="34" charset="0"/>
                          <a:cs typeface="Calibri" pitchFamily="34" charset="0"/>
                        </a:rPr>
                        <a:t> </a:t>
                      </a:r>
                    </a:p>
                    <a:p>
                      <a:pPr marL="0" algn="l">
                        <a:lnSpc>
                          <a:spcPct val="80000"/>
                        </a:lnSpc>
                        <a:spcBef>
                          <a:spcPts val="100"/>
                        </a:spcBef>
                        <a:spcAft>
                          <a:spcPts val="100"/>
                        </a:spcAft>
                      </a:pPr>
                      <a:r>
                        <a:rPr lang="fr-FR" sz="700" dirty="0">
                          <a:solidFill>
                            <a:schemeClr val="tx2"/>
                          </a:solidFill>
                          <a:effectLst/>
                          <a:latin typeface="Calibri" pitchFamily="34" charset="0"/>
                          <a:cs typeface="Calibri" pitchFamily="34" charset="0"/>
                        </a:rPr>
                        <a:t>Ainsi, dans le cadre de travaux de construction, il est nécessaire de veiller au choix des matériaux. Quelques critères de choix vous sont présentés dans la colonne  « détails techniques ».</a:t>
                      </a:r>
                    </a:p>
                    <a:p>
                      <a:pPr marL="457200" algn="l">
                        <a:lnSpc>
                          <a:spcPct val="80000"/>
                        </a:lnSpc>
                        <a:spcBef>
                          <a:spcPts val="100"/>
                        </a:spcBef>
                        <a:spcAft>
                          <a:spcPts val="100"/>
                        </a:spcAft>
                      </a:pPr>
                      <a:r>
                        <a:rPr lang="fr-FR" sz="700" dirty="0">
                          <a:solidFill>
                            <a:schemeClr val="tx2"/>
                          </a:solidFill>
                          <a:effectLst/>
                          <a:latin typeface="Calibri" pitchFamily="34" charset="0"/>
                          <a:cs typeface="Calibri" pitchFamily="34" charset="0"/>
                        </a:rPr>
                        <a:t> </a:t>
                      </a:r>
                    </a:p>
                    <a:p>
                      <a:pPr marL="0" algn="l">
                        <a:lnSpc>
                          <a:spcPct val="80000"/>
                        </a:lnSpc>
                        <a:spcBef>
                          <a:spcPts val="100"/>
                        </a:spcBef>
                        <a:spcAft>
                          <a:spcPts val="100"/>
                        </a:spcAft>
                      </a:pPr>
                      <a:r>
                        <a:rPr lang="fr-FR" sz="700" dirty="0">
                          <a:solidFill>
                            <a:schemeClr val="tx2"/>
                          </a:solidFill>
                          <a:effectLst/>
                          <a:latin typeface="Calibri" pitchFamily="34" charset="0"/>
                          <a:cs typeface="Calibri" pitchFamily="34" charset="0"/>
                        </a:rPr>
                        <a:t>Il faut également pouvoir assurer le renouvellement de l’air intérieur afin d’évacuer ces polluants, mais aussi pour éviter une humidité trop élevée qui favorise le développement de moisissures. Le bon fonctionnement du système de ventilation est donc important, mais pas suffisant : il est nécessaire d’aérer le logement par l’ouverture des fenêtres. Certaines habitudes sont à adopter : aérer le logement au moins 10 minutes tous les jours, ne pas obstruer les bouches d’aérations.</a:t>
                      </a:r>
                      <a:endParaRPr lang="fr-FR" sz="700" dirty="0">
                        <a:solidFill>
                          <a:schemeClr val="tx2"/>
                        </a:solidFill>
                        <a:effectLst/>
                        <a:latin typeface="Calibri" pitchFamily="34" charset="0"/>
                        <a:ea typeface="Calibri"/>
                        <a:cs typeface="Calibri" pitchFamily="34" charset="0"/>
                      </a:endParaRPr>
                    </a:p>
                  </a:txBody>
                  <a:tcPr marL="82935" marR="82935" marT="41468" marB="41468">
                    <a:solidFill>
                      <a:schemeClr val="bg1"/>
                    </a:solidFill>
                  </a:tcPr>
                </a:tc>
                <a:tc>
                  <a:txBody>
                    <a:bodyPr/>
                    <a:lstStyle/>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Eviter les matériaux amplifiants les bruits (parquets flottants…)</a:t>
                      </a:r>
                    </a:p>
                    <a:p>
                      <a:pPr marL="0" indent="0" algn="l">
                        <a:lnSpc>
                          <a:spcPct val="80000"/>
                        </a:lnSpc>
                        <a:spcBef>
                          <a:spcPts val="100"/>
                        </a:spcBef>
                        <a:spcAft>
                          <a:spcPts val="100"/>
                        </a:spcAft>
                        <a:buFont typeface="Arial" pitchFamily="34" charset="0"/>
                        <a:buNone/>
                      </a:pPr>
                      <a:endParaRPr lang="fr-FR" sz="1100" dirty="0">
                        <a:solidFill>
                          <a:schemeClr val="accent5">
                            <a:lumMod val="50000"/>
                          </a:schemeClr>
                        </a:solidFill>
                        <a:effectLst/>
                        <a:latin typeface="Calibri" pitchFamily="34" charset="0"/>
                        <a:cs typeface="Calibri" pitchFamily="34" charset="0"/>
                      </a:endParaRPr>
                    </a:p>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Eviter les moquettes, favorables aux acariens et allergènes</a:t>
                      </a:r>
                      <a:endParaRPr lang="fr-FR" sz="1100" dirty="0">
                        <a:solidFill>
                          <a:schemeClr val="accent5">
                            <a:lumMod val="50000"/>
                          </a:schemeClr>
                        </a:solidFill>
                        <a:effectLst/>
                        <a:latin typeface="Calibri" pitchFamily="34" charset="0"/>
                        <a:ea typeface="Calibri"/>
                        <a:cs typeface="Calibri" pitchFamily="34" charset="0"/>
                      </a:endParaRPr>
                    </a:p>
                  </a:txBody>
                  <a:tcPr marL="82935" marR="82935" marT="41468" marB="41468">
                    <a:solidFill>
                      <a:schemeClr val="bg1"/>
                    </a:solidFill>
                  </a:tcPr>
                </a:tc>
                <a:tc>
                  <a:txBody>
                    <a:bodyPr/>
                    <a:lstStyle/>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Pour les matériaux en contact avec l’air intérieur (peintures, menuiseries, sols…) : privilégier les matériaux de classe A+ et A.</a:t>
                      </a:r>
                    </a:p>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Privilégier les peintures en phase aqueuse </a:t>
                      </a:r>
                    </a:p>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Privilégier les colles de revêtement de sol labellisées </a:t>
                      </a:r>
                      <a:r>
                        <a:rPr lang="fr-FR" sz="1100" dirty="0" err="1">
                          <a:solidFill>
                            <a:schemeClr val="accent5">
                              <a:lumMod val="50000"/>
                            </a:schemeClr>
                          </a:solidFill>
                          <a:effectLst/>
                          <a:latin typeface="Calibri" pitchFamily="34" charset="0"/>
                          <a:cs typeface="Calibri" pitchFamily="34" charset="0"/>
                        </a:rPr>
                        <a:t>Emicode</a:t>
                      </a:r>
                      <a:r>
                        <a:rPr lang="fr-FR" sz="1100" dirty="0">
                          <a:solidFill>
                            <a:schemeClr val="accent5">
                              <a:lumMod val="50000"/>
                            </a:schemeClr>
                          </a:solidFill>
                          <a:effectLst/>
                          <a:latin typeface="Calibri" pitchFamily="34" charset="0"/>
                          <a:cs typeface="Calibri" pitchFamily="34" charset="0"/>
                        </a:rPr>
                        <a:t> EC1</a:t>
                      </a:r>
                    </a:p>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Privilégier le classement E1 pour les bois agglomérés</a:t>
                      </a:r>
                    </a:p>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Ne pas utiliser de matériaux contenant des substances CMR 1 et 2 (classées cancérogènes, mutagènes ou toxiques pour la reproduction)</a:t>
                      </a:r>
                      <a:endParaRPr lang="fr-FR" sz="1100" dirty="0">
                        <a:solidFill>
                          <a:schemeClr val="accent5">
                            <a:lumMod val="50000"/>
                          </a:schemeClr>
                        </a:solidFill>
                        <a:effectLst/>
                        <a:latin typeface="Calibri" pitchFamily="34" charset="0"/>
                        <a:ea typeface="Calibri"/>
                        <a:cs typeface="Calibri" pitchFamily="34" charset="0"/>
                      </a:endParaRPr>
                    </a:p>
                  </a:txBody>
                  <a:tcPr marL="82935" marR="82935" marT="41468" marB="41468">
                    <a:solidFill>
                      <a:schemeClr val="bg1"/>
                    </a:solidFill>
                  </a:tcPr>
                </a:tc>
                <a:tc>
                  <a:txBody>
                    <a:bodyPr/>
                    <a:lstStyle/>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Chantier : arroser les chantiers pour éviter la présence de  poussières dans l’air, qui peuvent être inhalées par les ouvriers et les habitants / usagers du quartier</a:t>
                      </a:r>
                    </a:p>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Chantier : Aérer au maximum les espaces rénovés pendant et après les travaux </a:t>
                      </a:r>
                    </a:p>
                    <a:p>
                      <a:pPr marL="171450" lvl="0" indent="-171450" algn="l">
                        <a:lnSpc>
                          <a:spcPct val="80000"/>
                        </a:lnSpc>
                        <a:spcBef>
                          <a:spcPts val="100"/>
                        </a:spcBef>
                        <a:spcAft>
                          <a:spcPts val="100"/>
                        </a:spcAft>
                        <a:buFont typeface="Arial" pitchFamily="34" charset="0"/>
                        <a:buChar char="•"/>
                      </a:pPr>
                      <a:r>
                        <a:rPr lang="fr-FR" sz="1100" dirty="0">
                          <a:solidFill>
                            <a:schemeClr val="accent5">
                              <a:lumMod val="50000"/>
                            </a:schemeClr>
                          </a:solidFill>
                          <a:effectLst/>
                          <a:latin typeface="Calibri" pitchFamily="34" charset="0"/>
                          <a:cs typeface="Calibri" pitchFamily="34" charset="0"/>
                        </a:rPr>
                        <a:t>Chantier et suivi : Observer un délai d’au moins 3 semaines après la fin des travaux, pendant lesquelles le logement doit être aéré, avant de remettre les clefs du logement aux occupants</a:t>
                      </a:r>
                      <a:endParaRPr lang="fr-FR" sz="1100" dirty="0">
                        <a:solidFill>
                          <a:schemeClr val="accent5">
                            <a:lumMod val="50000"/>
                          </a:schemeClr>
                        </a:solidFill>
                        <a:effectLst/>
                        <a:latin typeface="Calibri" pitchFamily="34" charset="0"/>
                        <a:ea typeface="Calibri"/>
                        <a:cs typeface="Calibri" pitchFamily="34" charset="0"/>
                      </a:endParaRPr>
                    </a:p>
                  </a:txBody>
                  <a:tcPr marL="82935" marR="82935" marT="41468" marB="41468">
                    <a:solidFill>
                      <a:schemeClr val="bg1"/>
                    </a:solidFill>
                  </a:tcPr>
                </a:tc>
                <a:extLst>
                  <a:ext uri="{0D108BD9-81ED-4DB2-BD59-A6C34878D82A}">
                    <a16:rowId xmlns:a16="http://schemas.microsoft.com/office/drawing/2014/main" val="10002"/>
                  </a:ext>
                </a:extLst>
              </a:tr>
            </a:tbl>
          </a:graphicData>
        </a:graphic>
      </p:graphicFrame>
      <p:sp>
        <p:nvSpPr>
          <p:cNvPr id="2" name="Titre 1"/>
          <p:cNvSpPr>
            <a:spLocks noGrp="1"/>
          </p:cNvSpPr>
          <p:nvPr>
            <p:ph type="title"/>
          </p:nvPr>
        </p:nvSpPr>
        <p:spPr>
          <a:solidFill>
            <a:schemeClr val="accent5">
              <a:lumMod val="75000"/>
            </a:schemeClr>
          </a:solidFill>
        </p:spPr>
        <p:txBody>
          <a:bodyPr/>
          <a:lstStyle/>
          <a:p>
            <a:r>
              <a:rPr lang="fr-FR" dirty="0"/>
              <a:t>Livrables</a:t>
            </a:r>
          </a:p>
        </p:txBody>
      </p:sp>
      <p:sp>
        <p:nvSpPr>
          <p:cNvPr id="3" name="Espace réservé du contenu 2"/>
          <p:cNvSpPr>
            <a:spLocks noGrp="1"/>
          </p:cNvSpPr>
          <p:nvPr>
            <p:ph idx="1"/>
          </p:nvPr>
        </p:nvSpPr>
        <p:spPr>
          <a:xfrm>
            <a:off x="1908396" y="1447303"/>
            <a:ext cx="8846610" cy="1012554"/>
          </a:xfrm>
        </p:spPr>
        <p:txBody>
          <a:bodyPr/>
          <a:lstStyle/>
          <a:p>
            <a:pPr marL="0" indent="0" algn="l">
              <a:buNone/>
            </a:pPr>
            <a:r>
              <a:rPr lang="fr-FR" dirty="0">
                <a:sym typeface="Wingdings"/>
              </a:rPr>
              <a:t> Cartographies des impacts</a:t>
            </a:r>
          </a:p>
          <a:p>
            <a:pPr marL="0" indent="0" algn="l">
              <a:buNone/>
            </a:pPr>
            <a:r>
              <a:rPr lang="fr-FR" dirty="0">
                <a:sym typeface="Wingdings"/>
              </a:rPr>
              <a:t> Rapport méthodologique</a:t>
            </a:r>
          </a:p>
          <a:p>
            <a:pPr marL="0" indent="0" algn="l">
              <a:buNone/>
            </a:pPr>
            <a:r>
              <a:rPr lang="fr-FR" dirty="0">
                <a:sym typeface="Wingdings"/>
              </a:rPr>
              <a:t> Charte et f</a:t>
            </a:r>
            <a:r>
              <a:rPr lang="fr-FR" dirty="0"/>
              <a:t>iches UFS à destination des différents acteurs :</a:t>
            </a:r>
          </a:p>
        </p:txBody>
      </p:sp>
      <p:sp>
        <p:nvSpPr>
          <p:cNvPr id="4" name="Espace réservé de la date 3"/>
          <p:cNvSpPr>
            <a:spLocks noGrp="1"/>
          </p:cNvSpPr>
          <p:nvPr>
            <p:ph type="dt" sz="half" idx="10"/>
          </p:nvPr>
        </p:nvSpPr>
        <p:spPr/>
        <p:txBody>
          <a:bodyPr/>
          <a:lstStyle/>
          <a:p>
            <a:pPr defTabSz="946052"/>
            <a:r>
              <a:rPr lang="fr-FR">
                <a:solidFill>
                  <a:prstClr val="black">
                    <a:tint val="75000"/>
                  </a:prstClr>
                </a:solidFill>
                <a:latin typeface="Arial"/>
              </a:rPr>
              <a:t>26/02/2019</a:t>
            </a:r>
          </a:p>
        </p:txBody>
      </p:sp>
      <p:sp>
        <p:nvSpPr>
          <p:cNvPr id="5" name="Espace réservé du pied de page 4"/>
          <p:cNvSpPr>
            <a:spLocks noGrp="1"/>
          </p:cNvSpPr>
          <p:nvPr>
            <p:ph type="ftr" sz="quarter" idx="11"/>
          </p:nvPr>
        </p:nvSpPr>
        <p:spPr/>
        <p:txBody>
          <a:bodyPr/>
          <a:lstStyle/>
          <a:p>
            <a:pPr defTabSz="946052"/>
            <a:r>
              <a:rPr lang="fr-FR">
                <a:solidFill>
                  <a:prstClr val="black">
                    <a:tint val="75000"/>
                  </a:prstClr>
                </a:solidFill>
                <a:latin typeface="Arial"/>
              </a:rPr>
              <a:t>UFS Miramas - GT Santé - ANRU+</a:t>
            </a:r>
          </a:p>
        </p:txBody>
      </p:sp>
      <p:sp>
        <p:nvSpPr>
          <p:cNvPr id="6" name="Espace réservé du numéro de diapositive 5"/>
          <p:cNvSpPr>
            <a:spLocks noGrp="1"/>
          </p:cNvSpPr>
          <p:nvPr>
            <p:ph type="sldNum" sz="quarter" idx="12"/>
          </p:nvPr>
        </p:nvSpPr>
        <p:spPr/>
        <p:txBody>
          <a:bodyPr/>
          <a:lstStyle/>
          <a:p>
            <a:pPr defTabSz="946052"/>
            <a:fld id="{C8808026-FEBA-4353-9610-F00021AACEEB}" type="slidenum">
              <a:rPr lang="fr-FR">
                <a:solidFill>
                  <a:prstClr val="black">
                    <a:tint val="75000"/>
                  </a:prstClr>
                </a:solidFill>
                <a:latin typeface="Arial"/>
              </a:rPr>
              <a:pPr defTabSz="946052"/>
              <a:t>6</a:t>
            </a:fld>
            <a:endParaRPr lang="fr-FR">
              <a:solidFill>
                <a:prstClr val="black">
                  <a:tint val="75000"/>
                </a:prstClr>
              </a:solidFill>
              <a:latin typeface="Aria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01401">
            <a:off x="2593101" y="3658071"/>
            <a:ext cx="1962152" cy="2774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4976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chemeClr val="accent5">
              <a:lumMod val="75000"/>
            </a:schemeClr>
          </a:solidFill>
        </p:spPr>
        <p:txBody>
          <a:bodyPr/>
          <a:lstStyle/>
          <a:p>
            <a:r>
              <a:rPr lang="fr-FR" dirty="0"/>
              <a:t>Impacts, limites et conditions de réussite</a:t>
            </a:r>
          </a:p>
        </p:txBody>
      </p:sp>
      <p:sp>
        <p:nvSpPr>
          <p:cNvPr id="3" name="Espace réservé du contenu 2"/>
          <p:cNvSpPr>
            <a:spLocks noGrp="1"/>
          </p:cNvSpPr>
          <p:nvPr>
            <p:ph idx="1"/>
          </p:nvPr>
        </p:nvSpPr>
        <p:spPr>
          <a:xfrm>
            <a:off x="1908396" y="1268761"/>
            <a:ext cx="8846611" cy="5400600"/>
          </a:xfrm>
        </p:spPr>
        <p:txBody>
          <a:bodyPr/>
          <a:lstStyle/>
          <a:p>
            <a:pPr marL="0" indent="0">
              <a:buNone/>
            </a:pPr>
            <a:endParaRPr lang="fr-FR" dirty="0"/>
          </a:p>
          <a:p>
            <a:pPr marL="0" indent="0">
              <a:buNone/>
            </a:pPr>
            <a:r>
              <a:rPr lang="fr-FR" dirty="0"/>
              <a:t>Impacts sur le projet</a:t>
            </a:r>
          </a:p>
          <a:p>
            <a:r>
              <a:rPr lang="fr-FR" dirty="0"/>
              <a:t>techniciens sensibilisés</a:t>
            </a:r>
          </a:p>
          <a:p>
            <a:r>
              <a:rPr lang="fr-FR" dirty="0"/>
              <a:t>des recommandations techniques</a:t>
            </a:r>
          </a:p>
          <a:p>
            <a:r>
              <a:rPr lang="fr-FR" dirty="0"/>
              <a:t>des recommandations méthodologiques et organisationnelles (chantier notamment)</a:t>
            </a:r>
          </a:p>
          <a:p>
            <a:endParaRPr lang="fr-FR" dirty="0"/>
          </a:p>
          <a:p>
            <a:pPr marL="0" indent="0">
              <a:buNone/>
            </a:pPr>
            <a:r>
              <a:rPr lang="fr-FR" dirty="0"/>
              <a:t>Impacts sur tous les déterminants de santé</a:t>
            </a:r>
          </a:p>
          <a:p>
            <a:r>
              <a:rPr lang="fr-FR" dirty="0"/>
              <a:t>actions développées dans le plan local de santé publique</a:t>
            </a:r>
          </a:p>
          <a:p>
            <a:pPr marL="0" indent="0">
              <a:buNone/>
            </a:pPr>
            <a:endParaRPr lang="fr-FR" dirty="0"/>
          </a:p>
          <a:p>
            <a:pPr marL="0" indent="0">
              <a:buNone/>
            </a:pPr>
            <a:r>
              <a:rPr lang="fr-FR" dirty="0"/>
              <a:t>Limites de la démarche</a:t>
            </a:r>
          </a:p>
          <a:p>
            <a:r>
              <a:rPr lang="fr-FR" dirty="0"/>
              <a:t>encore expérimentale : intégration des habitants dans le GT impossible</a:t>
            </a:r>
          </a:p>
          <a:p>
            <a:r>
              <a:rPr lang="fr-FR" dirty="0"/>
              <a:t>focalisée sur 4 déterminants seulement</a:t>
            </a:r>
          </a:p>
          <a:p>
            <a:endParaRPr lang="fr-FR" dirty="0"/>
          </a:p>
          <a:p>
            <a:pPr marL="0" indent="0">
              <a:buNone/>
            </a:pPr>
            <a:r>
              <a:rPr lang="fr-FR" dirty="0"/>
              <a:t>Conditions de réussite</a:t>
            </a:r>
          </a:p>
          <a:p>
            <a:r>
              <a:rPr lang="fr-FR" dirty="0"/>
              <a:t>équipe de recherche expérimentée (besoin de développer des spécialistes)</a:t>
            </a:r>
          </a:p>
          <a:p>
            <a:r>
              <a:rPr lang="fr-FR" dirty="0"/>
              <a:t>démarche de co-construction en parallèle et sincère</a:t>
            </a:r>
          </a:p>
          <a:p>
            <a:r>
              <a:rPr lang="fr-FR" dirty="0"/>
              <a:t>participation des MOA et de leurs AMO</a:t>
            </a:r>
          </a:p>
          <a:p>
            <a:r>
              <a:rPr lang="fr-FR" dirty="0"/>
              <a:t>intégration des préconisations dans les documents contractuels</a:t>
            </a:r>
          </a:p>
          <a:p>
            <a:r>
              <a:rPr lang="fr-FR" dirty="0"/>
              <a:t>prolongation de la démarche dans la mise en œuvre du NPNRU</a:t>
            </a:r>
          </a:p>
          <a:p>
            <a:endParaRPr lang="fr-FR" dirty="0"/>
          </a:p>
        </p:txBody>
      </p:sp>
      <p:sp>
        <p:nvSpPr>
          <p:cNvPr id="4" name="Espace réservé de la date 3"/>
          <p:cNvSpPr>
            <a:spLocks noGrp="1"/>
          </p:cNvSpPr>
          <p:nvPr>
            <p:ph type="dt" sz="half" idx="10"/>
          </p:nvPr>
        </p:nvSpPr>
        <p:spPr/>
        <p:txBody>
          <a:bodyPr/>
          <a:lstStyle/>
          <a:p>
            <a:pPr defTabSz="946052"/>
            <a:r>
              <a:rPr lang="fr-FR">
                <a:solidFill>
                  <a:prstClr val="black">
                    <a:tint val="75000"/>
                  </a:prstClr>
                </a:solidFill>
                <a:latin typeface="Arial"/>
              </a:rPr>
              <a:t>26/02/2019</a:t>
            </a:r>
          </a:p>
        </p:txBody>
      </p:sp>
      <p:sp>
        <p:nvSpPr>
          <p:cNvPr id="5" name="Espace réservé du pied de page 4"/>
          <p:cNvSpPr>
            <a:spLocks noGrp="1"/>
          </p:cNvSpPr>
          <p:nvPr>
            <p:ph type="ftr" sz="quarter" idx="11"/>
          </p:nvPr>
        </p:nvSpPr>
        <p:spPr/>
        <p:txBody>
          <a:bodyPr/>
          <a:lstStyle/>
          <a:p>
            <a:pPr defTabSz="946052"/>
            <a:r>
              <a:rPr lang="fr-FR">
                <a:solidFill>
                  <a:prstClr val="black">
                    <a:tint val="75000"/>
                  </a:prstClr>
                </a:solidFill>
                <a:latin typeface="Arial"/>
              </a:rPr>
              <a:t>UFS Miramas - GT Santé - ANRU+</a:t>
            </a:r>
          </a:p>
        </p:txBody>
      </p:sp>
      <p:sp>
        <p:nvSpPr>
          <p:cNvPr id="6" name="Espace réservé du numéro de diapositive 5"/>
          <p:cNvSpPr>
            <a:spLocks noGrp="1"/>
          </p:cNvSpPr>
          <p:nvPr>
            <p:ph type="sldNum" sz="quarter" idx="12"/>
          </p:nvPr>
        </p:nvSpPr>
        <p:spPr/>
        <p:txBody>
          <a:bodyPr/>
          <a:lstStyle/>
          <a:p>
            <a:pPr defTabSz="946052"/>
            <a:fld id="{C8808026-FEBA-4353-9610-F00021AACEEB}" type="slidenum">
              <a:rPr lang="fr-FR">
                <a:solidFill>
                  <a:prstClr val="black">
                    <a:tint val="75000"/>
                  </a:prstClr>
                </a:solidFill>
                <a:latin typeface="Arial"/>
              </a:rPr>
              <a:pPr defTabSz="946052"/>
              <a:t>7</a:t>
            </a:fld>
            <a:endParaRPr lang="fr-FR">
              <a:solidFill>
                <a:prstClr val="black">
                  <a:tint val="75000"/>
                </a:prstClr>
              </a:solidFill>
              <a:latin typeface="Arial"/>
            </a:endParaRPr>
          </a:p>
        </p:txBody>
      </p:sp>
    </p:spTree>
    <p:extLst>
      <p:ext uri="{BB962C8B-B14F-4D97-AF65-F5344CB8AC3E}">
        <p14:creationId xmlns:p14="http://schemas.microsoft.com/office/powerpoint/2010/main" val="3789880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a:lstStyle/>
          <a:p>
            <a:endParaRPr lang="fr-FR"/>
          </a:p>
        </p:txBody>
      </p:sp>
      <p:sp>
        <p:nvSpPr>
          <p:cNvPr id="4" name="Espace réservé de la date 3"/>
          <p:cNvSpPr>
            <a:spLocks noGrp="1"/>
          </p:cNvSpPr>
          <p:nvPr>
            <p:ph type="dt" sz="half" idx="10"/>
          </p:nvPr>
        </p:nvSpPr>
        <p:spPr/>
        <p:txBody>
          <a:bodyPr/>
          <a:lstStyle/>
          <a:p>
            <a:pPr defTabSz="946052"/>
            <a:r>
              <a:rPr lang="fr-FR">
                <a:solidFill>
                  <a:prstClr val="black">
                    <a:tint val="75000"/>
                  </a:prstClr>
                </a:solidFill>
                <a:latin typeface="Arial"/>
              </a:rPr>
              <a:t>26/02/2019</a:t>
            </a:r>
          </a:p>
        </p:txBody>
      </p:sp>
      <p:sp>
        <p:nvSpPr>
          <p:cNvPr id="5" name="Espace réservé du pied de page 4"/>
          <p:cNvSpPr>
            <a:spLocks noGrp="1"/>
          </p:cNvSpPr>
          <p:nvPr>
            <p:ph type="ftr" sz="quarter" idx="11"/>
          </p:nvPr>
        </p:nvSpPr>
        <p:spPr/>
        <p:txBody>
          <a:bodyPr/>
          <a:lstStyle/>
          <a:p>
            <a:pPr defTabSz="946052"/>
            <a:r>
              <a:rPr lang="fr-FR">
                <a:solidFill>
                  <a:prstClr val="black">
                    <a:tint val="75000"/>
                  </a:prstClr>
                </a:solidFill>
                <a:latin typeface="Arial"/>
              </a:rPr>
              <a:t>UFS Miramas - GT Santé - ANRU+</a:t>
            </a:r>
          </a:p>
        </p:txBody>
      </p:sp>
      <p:sp>
        <p:nvSpPr>
          <p:cNvPr id="6" name="Espace réservé du numéro de diapositive 5"/>
          <p:cNvSpPr>
            <a:spLocks noGrp="1"/>
          </p:cNvSpPr>
          <p:nvPr>
            <p:ph type="sldNum" sz="quarter" idx="12"/>
          </p:nvPr>
        </p:nvSpPr>
        <p:spPr/>
        <p:txBody>
          <a:bodyPr/>
          <a:lstStyle/>
          <a:p>
            <a:pPr defTabSz="946052"/>
            <a:fld id="{C8808026-FEBA-4353-9610-F00021AACEEB}" type="slidenum">
              <a:rPr lang="fr-FR">
                <a:solidFill>
                  <a:prstClr val="black">
                    <a:tint val="75000"/>
                  </a:prstClr>
                </a:solidFill>
                <a:latin typeface="Arial"/>
              </a:rPr>
              <a:pPr defTabSz="946052"/>
              <a:t>8</a:t>
            </a:fld>
            <a:endParaRPr lang="fr-FR">
              <a:solidFill>
                <a:prstClr val="black">
                  <a:tint val="75000"/>
                </a:prstClr>
              </a:solidFill>
              <a:latin typeface="Arial"/>
            </a:endParaRPr>
          </a:p>
        </p:txBody>
      </p:sp>
      <p:sp>
        <p:nvSpPr>
          <p:cNvPr id="7" name="Titre 6"/>
          <p:cNvSpPr>
            <a:spLocks noGrp="1"/>
          </p:cNvSpPr>
          <p:nvPr>
            <p:ph type="title"/>
          </p:nvPr>
        </p:nvSpPr>
        <p:spPr/>
        <p:txBody>
          <a:bodyPr/>
          <a:lstStyle/>
          <a:p>
            <a:endParaRPr lang="fr-FR" dirty="0"/>
          </a:p>
        </p:txBody>
      </p:sp>
    </p:spTree>
    <p:extLst>
      <p:ext uri="{BB962C8B-B14F-4D97-AF65-F5344CB8AC3E}">
        <p14:creationId xmlns:p14="http://schemas.microsoft.com/office/powerpoint/2010/main" val="573339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Image 5" descr="Une image contenant texte&#10;&#10;Description générée automatiquement">
            <a:extLst>
              <a:ext uri="{FF2B5EF4-FFF2-40B4-BE49-F238E27FC236}">
                <a16:creationId xmlns:a16="http://schemas.microsoft.com/office/drawing/2014/main" id="{DC197D98-3C22-4E6F-B402-033E1C141307}"/>
              </a:ext>
            </a:extLst>
          </p:cNvPr>
          <p:cNvPicPr>
            <a:picLocks noChangeAspect="1"/>
          </p:cNvPicPr>
          <p:nvPr/>
        </p:nvPicPr>
        <p:blipFill rotWithShape="1">
          <a:blip r:embed="rId2"/>
          <a:srcRect t="6144" b="19856"/>
          <a:stretch/>
        </p:blipFill>
        <p:spPr>
          <a:xfrm>
            <a:off x="20" y="1282"/>
            <a:ext cx="12191980" cy="6856718"/>
          </a:xfrm>
          <a:prstGeom prst="rect">
            <a:avLst/>
          </a:prstGeom>
        </p:spPr>
      </p:pic>
      <p:pic>
        <p:nvPicPr>
          <p:cNvPr id="8" name="Image 7">
            <a:extLst>
              <a:ext uri="{FF2B5EF4-FFF2-40B4-BE49-F238E27FC236}">
                <a16:creationId xmlns:a16="http://schemas.microsoft.com/office/drawing/2014/main" id="{48D5290A-2340-4C54-8BFD-1D50BA02FF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3109" y="5934440"/>
            <a:ext cx="1277367" cy="923560"/>
          </a:xfrm>
          <a:prstGeom prst="rect">
            <a:avLst/>
          </a:prstGeom>
        </p:spPr>
      </p:pic>
      <p:pic>
        <p:nvPicPr>
          <p:cNvPr id="9" name="Image 8">
            <a:extLst>
              <a:ext uri="{FF2B5EF4-FFF2-40B4-BE49-F238E27FC236}">
                <a16:creationId xmlns:a16="http://schemas.microsoft.com/office/drawing/2014/main" id="{B1FA9C76-D795-4094-B0E5-885571B8BA1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2560" b="15976"/>
          <a:stretch/>
        </p:blipFill>
        <p:spPr>
          <a:xfrm>
            <a:off x="138178" y="5306226"/>
            <a:ext cx="1460481" cy="1451917"/>
          </a:xfrm>
          <a:prstGeom prst="rect">
            <a:avLst/>
          </a:prstGeom>
        </p:spPr>
      </p:pic>
    </p:spTree>
    <p:extLst>
      <p:ext uri="{BB962C8B-B14F-4D97-AF65-F5344CB8AC3E}">
        <p14:creationId xmlns:p14="http://schemas.microsoft.com/office/powerpoint/2010/main" val="29567122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000">
        <p159:morph option="byChar"/>
      </p:transition>
    </mc:Choice>
    <mc:Fallback xmlns="">
      <p:transition spd="slow">
        <p:fade/>
      </p:transition>
    </mc:Fallback>
  </mc:AlternateContent>
</p:sld>
</file>

<file path=ppt/theme/theme1.xml><?xml version="1.0" encoding="utf-8"?>
<a:theme xmlns:a="http://schemas.openxmlformats.org/drawingml/2006/main" name="blank">
  <a:themeElements>
    <a:clrScheme name="Présentation Evolution système de messager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résentation Evolution système de messageri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b" anchorCtr="0" compatLnSpc="1">
        <a:prstTxWarp prst="textNoShape">
          <a:avLst/>
        </a:prstTxWarp>
      </a:bodyPr>
      <a:lstStyle>
        <a:defPPr marL="0" marR="0" indent="0" algn="r" defTabSz="914400" rtl="0" eaLnBrk="0" fontAlgn="base" latinLnBrk="0" hangingPunct="0">
          <a:lnSpc>
            <a:spcPct val="100000"/>
          </a:lnSpc>
          <a:spcBef>
            <a:spcPct val="20000"/>
          </a:spcBef>
          <a:spcAft>
            <a:spcPct val="0"/>
          </a:spcAft>
          <a:buClr>
            <a:srgbClr val="FF9900"/>
          </a:buClr>
          <a:buSzTx/>
          <a:buFontTx/>
          <a:buChar char="•"/>
          <a:tabLst/>
          <a:defRPr kumimoji="0" lang="fr-FR" sz="1200" b="0" i="0" u="none" strike="noStrike" cap="none" normalizeH="0" baseline="0" smtClean="0">
            <a:ln>
              <a:noFill/>
            </a:ln>
            <a:solidFill>
              <a:srgbClr val="000099"/>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b" anchorCtr="0" compatLnSpc="1">
        <a:prstTxWarp prst="textNoShape">
          <a:avLst/>
        </a:prstTxWarp>
      </a:bodyPr>
      <a:lstStyle>
        <a:defPPr marL="0" marR="0" indent="0" algn="r" defTabSz="914400" rtl="0" eaLnBrk="0" fontAlgn="base" latinLnBrk="0" hangingPunct="0">
          <a:lnSpc>
            <a:spcPct val="100000"/>
          </a:lnSpc>
          <a:spcBef>
            <a:spcPct val="20000"/>
          </a:spcBef>
          <a:spcAft>
            <a:spcPct val="0"/>
          </a:spcAft>
          <a:buClr>
            <a:srgbClr val="FF9900"/>
          </a:buClr>
          <a:buSzTx/>
          <a:buFontTx/>
          <a:buChar char="•"/>
          <a:tabLst/>
          <a:defRPr kumimoji="0" lang="fr-FR" sz="1200" b="0" i="0" u="none" strike="noStrike" cap="none" normalizeH="0" baseline="0" smtClean="0">
            <a:ln>
              <a:noFill/>
            </a:ln>
            <a:solidFill>
              <a:srgbClr val="000099"/>
            </a:solidFill>
            <a:effectLst/>
            <a:latin typeface="Arial" charset="0"/>
          </a:defRPr>
        </a:defPPr>
      </a:lstStyle>
    </a:lnDef>
  </a:objectDefaults>
  <a:extraClrSchemeLst>
    <a:extraClrScheme>
      <a:clrScheme name="Présentation Evolution système de messager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ésentation Evolution système de messager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ésentation Evolution système de messager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ésentation Evolution système de messager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ésentation Evolution système de messager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ésentation Evolution système de messager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ésentation Evolution système de messager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AIX MARSEILLE PROVENCE">
      <a:dk1>
        <a:sysClr val="windowText" lastClr="000000"/>
      </a:dk1>
      <a:lt1>
        <a:sysClr val="window" lastClr="FFFFFF"/>
      </a:lt1>
      <a:dk2>
        <a:srgbClr val="1F497D"/>
      </a:dk2>
      <a:lt2>
        <a:srgbClr val="EEECE1"/>
      </a:lt2>
      <a:accent1>
        <a:srgbClr val="00ADEE"/>
      </a:accent1>
      <a:accent2>
        <a:srgbClr val="F04623"/>
      </a:accent2>
      <a:accent3>
        <a:srgbClr val="9DD525"/>
      </a:accent3>
      <a:accent4>
        <a:srgbClr val="8064A2"/>
      </a:accent4>
      <a:accent5>
        <a:srgbClr val="A7DCC7"/>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947</Words>
  <Application>Microsoft Office PowerPoint</Application>
  <PresentationFormat>Grand écran</PresentationFormat>
  <Paragraphs>141</Paragraphs>
  <Slides>16</Slides>
  <Notes>1</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16</vt:i4>
      </vt:variant>
    </vt:vector>
  </HeadingPairs>
  <TitlesOfParts>
    <vt:vector size="22" baseType="lpstr">
      <vt:lpstr>Arial</vt:lpstr>
      <vt:lpstr>Calibri</vt:lpstr>
      <vt:lpstr>Century Gothic</vt:lpstr>
      <vt:lpstr>Symbol</vt:lpstr>
      <vt:lpstr>blank</vt:lpstr>
      <vt:lpstr>Thème Office</vt:lpstr>
      <vt:lpstr>Présentation PowerPoint</vt:lpstr>
      <vt:lpstr> Jérôme Marcillac Une démarche d’urbanisme favorable à la santé</vt:lpstr>
      <vt:lpstr>Contexte</vt:lpstr>
      <vt:lpstr>Origines et choix de la démarche</vt:lpstr>
      <vt:lpstr>Mise en œuvre</vt:lpstr>
      <vt:lpstr>Livrables</vt:lpstr>
      <vt:lpstr>Impacts, limites et conditions de réussite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VALLON Marie-Caroline</dc:creator>
  <cp:lastModifiedBy>VALLON Marie-Caroline</cp:lastModifiedBy>
  <cp:revision>2</cp:revision>
  <dcterms:created xsi:type="dcterms:W3CDTF">2022-01-13T18:11:25Z</dcterms:created>
  <dcterms:modified xsi:type="dcterms:W3CDTF">2022-01-13T18:28:10Z</dcterms:modified>
</cp:coreProperties>
</file>