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445" r:id="rId3"/>
    <p:sldId id="361" r:id="rId4"/>
    <p:sldId id="429" r:id="rId5"/>
    <p:sldId id="371" r:id="rId6"/>
    <p:sldId id="256" r:id="rId7"/>
    <p:sldId id="446" r:id="rId8"/>
    <p:sldId id="447" r:id="rId9"/>
    <p:sldId id="448" r:id="rId10"/>
    <p:sldId id="449" r:id="rId11"/>
    <p:sldId id="450" r:id="rId12"/>
    <p:sldId id="451" r:id="rId13"/>
    <p:sldId id="456" r:id="rId14"/>
    <p:sldId id="257" r:id="rId15"/>
    <p:sldId id="258" r:id="rId16"/>
    <p:sldId id="259" r:id="rId17"/>
    <p:sldId id="260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88B3C-1043-4C48-8A9C-34D4CE390CFF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33CD69-18B1-465D-BF3E-B80934FD3A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4033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9F33F-2F59-413B-9085-9C1766C33DFB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0284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DD182D-92BA-5747-A63F-AB32BAB29598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8786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D3915-695A-8F46-8D0A-4AF5E10E300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8711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Espace réservé de l'image des diapositives 1">
            <a:extLst>
              <a:ext uri="{FF2B5EF4-FFF2-40B4-BE49-F238E27FC236}">
                <a16:creationId xmlns:a16="http://schemas.microsoft.com/office/drawing/2014/main" id="{D2919E66-9485-514E-8412-364FF01CE5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0" name="Espace réservé des notes 2">
            <a:extLst>
              <a:ext uri="{FF2B5EF4-FFF2-40B4-BE49-F238E27FC236}">
                <a16:creationId xmlns:a16="http://schemas.microsoft.com/office/drawing/2014/main" id="{F3FA7919-1DEE-5249-9DF7-B14D149E62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  <p:sp>
        <p:nvSpPr>
          <p:cNvPr id="58371" name="Espace réservé du numéro de diapositive 3">
            <a:extLst>
              <a:ext uri="{FF2B5EF4-FFF2-40B4-BE49-F238E27FC236}">
                <a16:creationId xmlns:a16="http://schemas.microsoft.com/office/drawing/2014/main" id="{9E540184-EA77-D246-8953-70F809E03B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480DD6-3FF0-6D42-8A5A-0EF7BAE4E745}" type="slidenum">
              <a:rPr lang="fr-FR" altLang="fr-FR" smtClean="0"/>
              <a:pPr/>
              <a:t>4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35247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D54C57-4A78-4C9F-8D83-77BD3D5CC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23833F8-2462-4171-BF45-BAAD7CF6FA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BB83B0-5885-45E0-AC52-ACE3653EE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4626E94-1C60-4C0C-A1B0-D76FAA1FA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1ACD27D-FF54-4618-8FA9-D2B521884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9434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B3ADA0-D95A-4332-98D3-7A6699055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E3461EC-ABC7-42D6-8BE3-E12733382D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5DC4D1-1845-4438-BE66-6EA81F37B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3A6BA1-3274-409A-AB7A-60A24F21C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5E0193-FB44-4A80-9799-22AE4539D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8694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CA6B153-BDA1-4F74-ABBF-DC2526C6DD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6F96F24-4EB7-4A2B-9275-0D08E5F163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8EEFC8D-2D4F-4136-B6DB-8ECABC701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07CE834-6B09-4B5D-9A93-AA42C684A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BBA711-D652-4745-8774-F6C6EC68C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4236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itation" type="tx">
  <p:cSld name="Citation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7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465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re et sous-titre" type="title">
  <p:cSld name="Titre et sous-titr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8"/>
          <p:cNvSpPr/>
          <p:nvPr/>
        </p:nvSpPr>
        <p:spPr>
          <a:xfrm>
            <a:off x="623887" y="1224580"/>
            <a:ext cx="2520001" cy="5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Quattrocento Sans"/>
              <a:buNone/>
            </a:pPr>
            <a:endParaRPr sz="16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" name="Google Shape;16;p8"/>
          <p:cNvSpPr txBox="1"/>
          <p:nvPr/>
        </p:nvSpPr>
        <p:spPr>
          <a:xfrm>
            <a:off x="623888" y="418374"/>
            <a:ext cx="3562220" cy="387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29292"/>
              </a:buClr>
              <a:buSzPts val="4536"/>
              <a:buFont typeface="Quattrocento Sans"/>
              <a:buNone/>
            </a:pPr>
            <a:r>
              <a:rPr lang="en-US" sz="2268" b="0" i="0" u="none" strike="noStrike" cap="none">
                <a:solidFill>
                  <a:srgbClr val="929292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Projet </a:t>
            </a:r>
            <a:r>
              <a:rPr lang="en-US" sz="2187" b="0" i="0" u="none" strike="noStrike" cap="none">
                <a:solidFill>
                  <a:srgbClr val="929292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FRUGACITÉ</a:t>
            </a:r>
            <a:endParaRPr sz="900"/>
          </a:p>
        </p:txBody>
      </p:sp>
      <p:sp>
        <p:nvSpPr>
          <p:cNvPr id="17" name="Google Shape;17;p8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707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hoto - Horizontale">
  <p:cSld name="Photo - Horizontal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9"/>
          <p:cNvSpPr>
            <a:spLocks noGrp="1"/>
          </p:cNvSpPr>
          <p:nvPr>
            <p:ph type="pic" idx="2"/>
          </p:nvPr>
        </p:nvSpPr>
        <p:spPr>
          <a:xfrm>
            <a:off x="2664531" y="203273"/>
            <a:ext cx="6858002" cy="4574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title"/>
          </p:nvPr>
        </p:nvSpPr>
        <p:spPr>
          <a:xfrm>
            <a:off x="2416969" y="4723805"/>
            <a:ext cx="7358063" cy="1000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body" idx="1"/>
          </p:nvPr>
        </p:nvSpPr>
        <p:spPr>
          <a:xfrm>
            <a:off x="2416969" y="5732859"/>
            <a:ext cx="7358063" cy="794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rmAutofit/>
          </a:bodyPr>
          <a:lstStyle>
            <a:lvl1pPr marL="228600" lvl="0" indent="-114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  <a:defRPr sz="2600"/>
            </a:lvl1pPr>
            <a:lvl2pPr marL="457200" lvl="1" indent="-114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  <a:defRPr sz="2600"/>
            </a:lvl2pPr>
            <a:lvl3pPr marL="685800" lvl="2" indent="-114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  <a:defRPr sz="2600"/>
            </a:lvl3pPr>
            <a:lvl4pPr marL="914400" lvl="3" indent="-114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  <a:defRPr sz="2600"/>
            </a:lvl4pPr>
            <a:lvl5pPr marL="1143000" lvl="4" indent="-114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  <a:defRPr sz="2600"/>
            </a:lvl5pPr>
            <a:lvl6pPr marL="1371600" lvl="5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1600200" lvl="6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1828800" lvl="7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2057400" lvl="8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73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re - Centré">
  <p:cSld name="Titre - Centré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title"/>
          </p:nvPr>
        </p:nvSpPr>
        <p:spPr>
          <a:xfrm>
            <a:off x="2416969" y="2268141"/>
            <a:ext cx="7358063" cy="2321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748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hoto - Verticale">
  <p:cSld name="Photo - Vertica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1"/>
          <p:cNvSpPr>
            <a:spLocks noGrp="1"/>
          </p:cNvSpPr>
          <p:nvPr>
            <p:ph type="pic" idx="2"/>
          </p:nvPr>
        </p:nvSpPr>
        <p:spPr>
          <a:xfrm>
            <a:off x="3115717" y="431602"/>
            <a:ext cx="8719841" cy="5813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28" name="Google Shape;28;p11"/>
          <p:cNvSpPr txBox="1">
            <a:spLocks noGrp="1"/>
          </p:cNvSpPr>
          <p:nvPr>
            <p:ph type="title"/>
          </p:nvPr>
        </p:nvSpPr>
        <p:spPr>
          <a:xfrm>
            <a:off x="2193727" y="446484"/>
            <a:ext cx="3750469" cy="2803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Helvetica Neue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body" idx="1"/>
          </p:nvPr>
        </p:nvSpPr>
        <p:spPr>
          <a:xfrm>
            <a:off x="2193727" y="3321844"/>
            <a:ext cx="3750469" cy="2893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rmAutofit/>
          </a:bodyPr>
          <a:lstStyle>
            <a:lvl1pPr marL="228600" lvl="0" indent="-114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  <a:defRPr sz="2600"/>
            </a:lvl1pPr>
            <a:lvl2pPr marL="457200" lvl="1" indent="-114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  <a:defRPr sz="2600"/>
            </a:lvl2pPr>
            <a:lvl3pPr marL="685800" lvl="2" indent="-114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  <a:defRPr sz="2600"/>
            </a:lvl3pPr>
            <a:lvl4pPr marL="914400" lvl="3" indent="-114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  <a:defRPr sz="2600"/>
            </a:lvl4pPr>
            <a:lvl5pPr marL="1143000" lvl="4" indent="-114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  <a:defRPr sz="2600"/>
            </a:lvl5pPr>
            <a:lvl6pPr marL="1371600" lvl="5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1600200" lvl="6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1828800" lvl="7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2057400" lvl="8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1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286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re et puces">
  <p:cSld name="Titre et puce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2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8" cy="1518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2"/>
          <p:cNvSpPr txBox="1">
            <a:spLocks noGrp="1"/>
          </p:cNvSpPr>
          <p:nvPr>
            <p:ph type="body" idx="1"/>
          </p:nvPr>
        </p:nvSpPr>
        <p:spPr>
          <a:xfrm>
            <a:off x="2193727" y="1821656"/>
            <a:ext cx="7804548" cy="4420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228600" lvl="0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1pPr>
            <a:lvl2pPr marL="457200" lvl="1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2pPr>
            <a:lvl3pPr marL="685800" lvl="2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3pPr>
            <a:lvl4pPr marL="914400" lvl="3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4pPr>
            <a:lvl5pPr marL="1143000" lvl="4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5pPr>
            <a:lvl6pPr marL="1371600" lvl="5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1600200" lvl="6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1828800" lvl="7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2057400" lvl="8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2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710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re, puces et photo">
  <p:cSld name="Titre, puces et photo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3"/>
          <p:cNvSpPr>
            <a:spLocks noGrp="1"/>
          </p:cNvSpPr>
          <p:nvPr>
            <p:ph type="pic" idx="2"/>
          </p:nvPr>
        </p:nvSpPr>
        <p:spPr>
          <a:xfrm>
            <a:off x="4397127" y="1818679"/>
            <a:ext cx="6630294" cy="4420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7" name="Google Shape;37;p13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8" cy="1518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body" idx="1"/>
          </p:nvPr>
        </p:nvSpPr>
        <p:spPr>
          <a:xfrm>
            <a:off x="2193727" y="1821656"/>
            <a:ext cx="3750469" cy="4420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228600" lvl="0" indent="-289243" algn="l">
              <a:lnSpc>
                <a:spcPct val="100000"/>
              </a:lnSpc>
              <a:spcBef>
                <a:spcPts val="2250"/>
              </a:spcBef>
              <a:spcAft>
                <a:spcPts val="0"/>
              </a:spcAft>
              <a:buClr>
                <a:srgbClr val="000000"/>
              </a:buClr>
              <a:buSzPts val="5510"/>
              <a:buFont typeface="Helvetica Neue"/>
              <a:buChar char="•"/>
              <a:defRPr sz="1900"/>
            </a:lvl1pPr>
            <a:lvl2pPr marL="457200" lvl="1" indent="-289243" algn="l">
              <a:lnSpc>
                <a:spcPct val="100000"/>
              </a:lnSpc>
              <a:spcBef>
                <a:spcPts val="2250"/>
              </a:spcBef>
              <a:spcAft>
                <a:spcPts val="0"/>
              </a:spcAft>
              <a:buClr>
                <a:srgbClr val="000000"/>
              </a:buClr>
              <a:buSzPts val="5510"/>
              <a:buFont typeface="Helvetica Neue"/>
              <a:buChar char="•"/>
              <a:defRPr sz="1900"/>
            </a:lvl2pPr>
            <a:lvl3pPr marL="685800" lvl="2" indent="-289243" algn="l">
              <a:lnSpc>
                <a:spcPct val="100000"/>
              </a:lnSpc>
              <a:spcBef>
                <a:spcPts val="2250"/>
              </a:spcBef>
              <a:spcAft>
                <a:spcPts val="0"/>
              </a:spcAft>
              <a:buClr>
                <a:srgbClr val="000000"/>
              </a:buClr>
              <a:buSzPts val="5510"/>
              <a:buFont typeface="Helvetica Neue"/>
              <a:buChar char="•"/>
              <a:defRPr sz="1900"/>
            </a:lvl3pPr>
            <a:lvl4pPr marL="914400" lvl="3" indent="-289243" algn="l">
              <a:lnSpc>
                <a:spcPct val="100000"/>
              </a:lnSpc>
              <a:spcBef>
                <a:spcPts val="2250"/>
              </a:spcBef>
              <a:spcAft>
                <a:spcPts val="0"/>
              </a:spcAft>
              <a:buClr>
                <a:srgbClr val="000000"/>
              </a:buClr>
              <a:buSzPts val="5510"/>
              <a:buFont typeface="Helvetica Neue"/>
              <a:buChar char="•"/>
              <a:defRPr sz="1900"/>
            </a:lvl4pPr>
            <a:lvl5pPr marL="1143000" lvl="4" indent="-289243" algn="l">
              <a:lnSpc>
                <a:spcPct val="100000"/>
              </a:lnSpc>
              <a:spcBef>
                <a:spcPts val="2250"/>
              </a:spcBef>
              <a:spcAft>
                <a:spcPts val="0"/>
              </a:spcAft>
              <a:buClr>
                <a:srgbClr val="000000"/>
              </a:buClr>
              <a:buSzPts val="5510"/>
              <a:buFont typeface="Helvetica Neue"/>
              <a:buChar char="•"/>
              <a:defRPr sz="1900"/>
            </a:lvl5pPr>
            <a:lvl6pPr marL="1371600" lvl="5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1600200" lvl="6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1828800" lvl="7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2057400" lvl="8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2657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uces">
  <p:cSld name="Puce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4"/>
          <p:cNvSpPr txBox="1">
            <a:spLocks noGrp="1"/>
          </p:cNvSpPr>
          <p:nvPr>
            <p:ph type="body" idx="1"/>
          </p:nvPr>
        </p:nvSpPr>
        <p:spPr>
          <a:xfrm>
            <a:off x="2193727" y="892969"/>
            <a:ext cx="7804548" cy="507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228600" lvl="0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1pPr>
            <a:lvl2pPr marL="457200" lvl="1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2pPr>
            <a:lvl3pPr marL="685800" lvl="2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3pPr>
            <a:lvl4pPr marL="914400" lvl="3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4pPr>
            <a:lvl5pPr marL="1143000" lvl="4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5pPr>
            <a:lvl6pPr marL="1371600" lvl="5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1600200" lvl="6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1828800" lvl="7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2057400" lvl="8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645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822057-772B-4B70-BD27-0370829AF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A56E998-703E-4883-ACCE-56976D0D8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48056A3-6A98-4B37-B0DB-C19258B12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4F83AD-7D3E-473D-880C-DC901B8B7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39A2C8-56D4-4043-BB3A-D0E5165D4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31357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 photos">
  <p:cSld name="3 photos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5"/>
          <p:cNvSpPr>
            <a:spLocks noGrp="1"/>
          </p:cNvSpPr>
          <p:nvPr>
            <p:ph type="pic" idx="2"/>
          </p:nvPr>
        </p:nvSpPr>
        <p:spPr>
          <a:xfrm>
            <a:off x="6221016" y="3536156"/>
            <a:ext cx="4257245" cy="2839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45" name="Google Shape;45;p15"/>
          <p:cNvSpPr>
            <a:spLocks noGrp="1"/>
          </p:cNvSpPr>
          <p:nvPr>
            <p:ph type="pic" idx="3"/>
          </p:nvPr>
        </p:nvSpPr>
        <p:spPr>
          <a:xfrm>
            <a:off x="6096000" y="625078"/>
            <a:ext cx="4125516" cy="2750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46" name="Google Shape;46;p15"/>
          <p:cNvSpPr>
            <a:spLocks noGrp="1"/>
          </p:cNvSpPr>
          <p:nvPr>
            <p:ph type="pic" idx="4"/>
          </p:nvPr>
        </p:nvSpPr>
        <p:spPr>
          <a:xfrm>
            <a:off x="-145852" y="625078"/>
            <a:ext cx="8425160" cy="5616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457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hoto">
  <p:cSld name="Photo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6"/>
          <p:cNvSpPr>
            <a:spLocks noGrp="1"/>
          </p:cNvSpPr>
          <p:nvPr>
            <p:ph type="pic" idx="2"/>
          </p:nvPr>
        </p:nvSpPr>
        <p:spPr>
          <a:xfrm>
            <a:off x="856135" y="0"/>
            <a:ext cx="10479732" cy="6991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0" name="Google Shape;50;p16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0085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Deux contenus">
  <p:cSld name="2_Deux contenu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7"/>
          <p:cNvSpPr/>
          <p:nvPr/>
        </p:nvSpPr>
        <p:spPr>
          <a:xfrm>
            <a:off x="623887" y="1224580"/>
            <a:ext cx="2520001" cy="5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Quattrocento Sans"/>
              <a:buNone/>
            </a:pPr>
            <a:endParaRPr sz="16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3" name="Google Shape;53;p17" descr="Logo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94180" y="410645"/>
            <a:ext cx="973990" cy="322801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7"/>
          <p:cNvSpPr txBox="1"/>
          <p:nvPr/>
        </p:nvSpPr>
        <p:spPr>
          <a:xfrm>
            <a:off x="623886" y="6477667"/>
            <a:ext cx="1336725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Jeudi 23 juillet 2020</a:t>
            </a:r>
            <a:endParaRPr sz="900"/>
          </a:p>
        </p:txBody>
      </p:sp>
      <p:sp>
        <p:nvSpPr>
          <p:cNvPr id="55" name="Google Shape;55;p17"/>
          <p:cNvSpPr txBox="1">
            <a:spLocks noGrp="1"/>
          </p:cNvSpPr>
          <p:nvPr>
            <p:ph type="title"/>
          </p:nvPr>
        </p:nvSpPr>
        <p:spPr>
          <a:xfrm>
            <a:off x="623888" y="418374"/>
            <a:ext cx="7199999" cy="387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Quattrocento Sans"/>
              <a:buNone/>
              <a:defRPr sz="2800" b="1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1"/>
          </p:nvPr>
        </p:nvSpPr>
        <p:spPr>
          <a:xfrm>
            <a:off x="623888" y="1807200"/>
            <a:ext cx="5148263" cy="173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228600" lvl="0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595A"/>
              </a:buClr>
              <a:buSzPts val="3600"/>
              <a:buFont typeface="Quattrocento Sans"/>
              <a:buNone/>
              <a:defRPr sz="1800" b="1">
                <a:solidFill>
                  <a:srgbClr val="FF595A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457200" lvl="1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595A"/>
              </a:buClr>
              <a:buSzPts val="3600"/>
              <a:buFont typeface="Quattrocento Sans"/>
              <a:buNone/>
              <a:defRPr sz="1800" b="1">
                <a:solidFill>
                  <a:srgbClr val="FF595A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685800" lvl="2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595A"/>
              </a:buClr>
              <a:buSzPts val="3600"/>
              <a:buFont typeface="Quattrocento Sans"/>
              <a:buNone/>
              <a:defRPr sz="1800" b="1">
                <a:solidFill>
                  <a:srgbClr val="FF595A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914400" lvl="3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595A"/>
              </a:buClr>
              <a:buSzPts val="3600"/>
              <a:buFont typeface="Quattrocento Sans"/>
              <a:buChar char="•"/>
              <a:defRPr sz="1800" b="1">
                <a:solidFill>
                  <a:srgbClr val="FF595A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1143000" lvl="4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595A"/>
              </a:buClr>
              <a:buSzPts val="3600"/>
              <a:buFont typeface="Quattrocento Sans"/>
              <a:buChar char="•"/>
              <a:defRPr sz="1800" b="1">
                <a:solidFill>
                  <a:srgbClr val="FF595A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1371600" lvl="5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1600200" lvl="6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1828800" lvl="7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2057400" lvl="8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sldNum" idx="12"/>
          </p:nvPr>
        </p:nvSpPr>
        <p:spPr>
          <a:xfrm>
            <a:off x="11818672" y="6385334"/>
            <a:ext cx="1706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58" name="Google Shape;58;p17"/>
          <p:cNvSpPr txBox="1">
            <a:spLocks noGrp="1"/>
          </p:cNvSpPr>
          <p:nvPr>
            <p:ph type="body" idx="2"/>
          </p:nvPr>
        </p:nvSpPr>
        <p:spPr>
          <a:xfrm>
            <a:off x="623888" y="823634"/>
            <a:ext cx="7199998" cy="2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228600" lvl="0" indent="-1143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3348"/>
              <a:buFont typeface="Quattrocento Sans"/>
              <a:buNone/>
              <a:defRPr sz="1674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457200" lvl="1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2pPr>
            <a:lvl3pPr marL="685800" lvl="2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3pPr>
            <a:lvl4pPr marL="914400" lvl="3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4pPr>
            <a:lvl5pPr marL="1143000" lvl="4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5pPr>
            <a:lvl6pPr marL="1371600" lvl="5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1600200" lvl="6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1828800" lvl="7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2057400" lvl="8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7738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apositive de titre">
  <p:cSld name="Diapositive de titr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8"/>
          <p:cNvSpPr/>
          <p:nvPr/>
        </p:nvSpPr>
        <p:spPr>
          <a:xfrm>
            <a:off x="623887" y="1224580"/>
            <a:ext cx="2520001" cy="5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Quattrocento Sans"/>
              <a:buNone/>
            </a:pPr>
            <a:endParaRPr sz="16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1" name="Google Shape;61;p18" descr="Logo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94180" y="410645"/>
            <a:ext cx="973990" cy="322801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8"/>
          <p:cNvSpPr txBox="1"/>
          <p:nvPr/>
        </p:nvSpPr>
        <p:spPr>
          <a:xfrm>
            <a:off x="623886" y="6477667"/>
            <a:ext cx="1336725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Jeudi 23 juillet 2020</a:t>
            </a:r>
            <a:endParaRPr sz="900"/>
          </a:p>
        </p:txBody>
      </p:sp>
      <p:sp>
        <p:nvSpPr>
          <p:cNvPr id="63" name="Google Shape;63;p18"/>
          <p:cNvSpPr/>
          <p:nvPr/>
        </p:nvSpPr>
        <p:spPr>
          <a:xfrm>
            <a:off x="0" y="1"/>
            <a:ext cx="12192000" cy="685800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8283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5168" y="0"/>
                </a:lnTo>
                <a:lnTo>
                  <a:pt x="15168" y="2880"/>
                </a:lnTo>
                <a:lnTo>
                  <a:pt x="18283" y="28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Quattrocento Sans"/>
              <a:buNone/>
            </a:pPr>
            <a:endParaRPr sz="16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4" name="Google Shape;64;p18"/>
          <p:cNvSpPr txBox="1">
            <a:spLocks noGrp="1"/>
          </p:cNvSpPr>
          <p:nvPr>
            <p:ph type="title"/>
          </p:nvPr>
        </p:nvSpPr>
        <p:spPr>
          <a:xfrm>
            <a:off x="2495550" y="3477126"/>
            <a:ext cx="6700839" cy="443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Quattrocento Sans"/>
              <a:buNone/>
              <a:defRPr sz="3200" b="1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body" idx="1"/>
          </p:nvPr>
        </p:nvSpPr>
        <p:spPr>
          <a:xfrm>
            <a:off x="2495550" y="4016692"/>
            <a:ext cx="6701337" cy="36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228600" lvl="0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Quattrocento Sans"/>
              <a:buNone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457200" lvl="1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Quattrocento Sans"/>
              <a:buNone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685800" lvl="2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Quattrocento Sans"/>
              <a:buNone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914400" lvl="3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Quattrocento Sans"/>
              <a:buNone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1143000" lvl="4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Quattrocento Sans"/>
              <a:buNone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1371600" lvl="5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1600200" lvl="6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1828800" lvl="7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2057400" lvl="8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66" name="Google Shape;66;p18" descr="Image 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85599" y="410171"/>
            <a:ext cx="2382515" cy="1836001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7315200" y="6264018"/>
            <a:ext cx="284480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9387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eux contenus">
  <p:cSld name="Deux contenus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/>
          <p:nvPr/>
        </p:nvSpPr>
        <p:spPr>
          <a:xfrm>
            <a:off x="623887" y="1224580"/>
            <a:ext cx="2520001" cy="5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Quattrocento Sans"/>
              <a:buNone/>
            </a:pPr>
            <a:endParaRPr sz="16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0" name="Google Shape;70;p19" descr="Logo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94180" y="410645"/>
            <a:ext cx="973990" cy="322801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9"/>
          <p:cNvSpPr txBox="1"/>
          <p:nvPr/>
        </p:nvSpPr>
        <p:spPr>
          <a:xfrm>
            <a:off x="623886" y="6477667"/>
            <a:ext cx="1336725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Jeudi 23 juillet 2020</a:t>
            </a:r>
            <a:endParaRPr sz="900"/>
          </a:p>
        </p:txBody>
      </p:sp>
      <p:sp>
        <p:nvSpPr>
          <p:cNvPr id="72" name="Google Shape;72;p19"/>
          <p:cNvSpPr txBox="1">
            <a:spLocks noGrp="1"/>
          </p:cNvSpPr>
          <p:nvPr>
            <p:ph type="title"/>
          </p:nvPr>
        </p:nvSpPr>
        <p:spPr>
          <a:xfrm>
            <a:off x="623888" y="418374"/>
            <a:ext cx="7199999" cy="387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Quattrocento Sans"/>
              <a:buNone/>
              <a:defRPr sz="28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body" idx="1"/>
          </p:nvPr>
        </p:nvSpPr>
        <p:spPr>
          <a:xfrm>
            <a:off x="623888" y="1807200"/>
            <a:ext cx="5148263" cy="173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228600" lvl="0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595A"/>
              </a:buClr>
              <a:buSzPts val="3600"/>
              <a:buFont typeface="Quattrocento Sans"/>
              <a:buNone/>
              <a:defRPr sz="1800">
                <a:solidFill>
                  <a:srgbClr val="FF595A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457200" lvl="1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595A"/>
              </a:buClr>
              <a:buSzPts val="3600"/>
              <a:buFont typeface="Quattrocento Sans"/>
              <a:buNone/>
              <a:defRPr sz="1800">
                <a:solidFill>
                  <a:srgbClr val="FF595A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685800" lvl="2" indent="-1143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595A"/>
              </a:buClr>
              <a:buSzPts val="3600"/>
              <a:buFont typeface="Quattrocento Sans"/>
              <a:buNone/>
              <a:defRPr sz="1800">
                <a:solidFill>
                  <a:srgbClr val="FF595A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914400" lvl="3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595A"/>
              </a:buClr>
              <a:buSzPts val="3600"/>
              <a:buFont typeface="Quattrocento Sans"/>
              <a:buChar char="•"/>
              <a:defRPr sz="1800">
                <a:solidFill>
                  <a:srgbClr val="FF595A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1143000" lvl="4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595A"/>
              </a:buClr>
              <a:buSzPts val="3600"/>
              <a:buFont typeface="Quattrocento Sans"/>
              <a:buChar char="•"/>
              <a:defRPr sz="1800">
                <a:solidFill>
                  <a:srgbClr val="FF595A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1371600" lvl="5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1600200" lvl="6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1828800" lvl="7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2057400" lvl="8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sldNum" idx="12"/>
          </p:nvPr>
        </p:nvSpPr>
        <p:spPr>
          <a:xfrm>
            <a:off x="11818672" y="6385334"/>
            <a:ext cx="1706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Quattrocento Sans"/>
              <a:buNone/>
              <a:defRPr sz="1200"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2"/>
          </p:nvPr>
        </p:nvSpPr>
        <p:spPr>
          <a:xfrm>
            <a:off x="623888" y="823634"/>
            <a:ext cx="7199998" cy="2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228600" lvl="0" indent="-1143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3348"/>
              <a:buFont typeface="Quattrocento Sans"/>
              <a:buNone/>
              <a:defRPr sz="1674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457200" lvl="1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2pPr>
            <a:lvl3pPr marL="685800" lvl="2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3pPr>
            <a:lvl4pPr marL="914400" lvl="3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4pPr>
            <a:lvl5pPr marL="1143000" lvl="4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5pPr>
            <a:lvl6pPr marL="1371600" lvl="5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1600200" lvl="6" indent="-197168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1828800" lvl="7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2057400" lvl="8" indent="-197167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0420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964095-F32A-467F-884A-F8D178E45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80B919-1218-4292-A7CD-1BD84DB75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B69A21B-8D87-40C5-A5B1-498E0A5B6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4B21898-A9C0-4ECE-B984-703BDEE80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E863DC7-1D60-4E9A-A8E7-559532DED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677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3C00-F2F0-42F2-8E5A-20C001662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573C92-1132-49D2-B1F8-4F729940E4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6C915E2-A769-4F1D-B366-7D53966C40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0A38CFA-70CD-4ED3-B1B2-D52A5ACBD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FEDDD85-7A37-4723-A1BC-DA8BF5DFF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DAC6DFD-4BC1-428A-B0B9-CFC4381B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0438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BFD2A8-6E50-45F5-B45E-A69819565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744F168-B541-4766-8D9E-2BCA5C77F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3CC6ECC-E788-4134-8E39-79EAB88839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DA9C1D5-E3A1-4009-9D13-6D0712395D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113F7FC-6C23-41C3-8B38-F8B515D854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4EFDFE3-ED19-499D-B589-D69C2ABF4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18B71B4-C82B-4CB4-A035-4D015B3AE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BA6232B-4CC1-4236-940B-5490E5FAF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166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9A4E08-9B5B-4C49-8DE2-B0320FB47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FE8E932-28A8-495D-9553-4207EBDC0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E287D7E-26A3-4ACD-925A-0B90E3AAD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B1BE7F7-A6F9-49B6-A557-F1B318B7E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421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ADCC020-3A67-4B97-AD80-543DC0871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BDED95B-3799-444F-B3B1-654E4E542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D39800-E549-494E-A2F9-9A075DF07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635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0446D6-0733-4509-9B55-B3BD9BA80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D9CA89A-3000-4B12-B7C3-F16A97BA8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4AFB99A-B0F5-4BB8-903A-B42E8EF50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F456E9-889D-48E1-9833-0F53648F6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02AF9B0-CF8C-4677-8E5F-0408F9955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69E8177-EEC6-43A9-9913-E387AEAAF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700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347E14-13CD-4E28-B4AC-5334F78DB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9216D06-2342-4F5E-A6E3-1526E1426F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61544FE-CB6E-4740-844A-57741D7E1B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BFABDE2-0D58-4687-A93C-0F09CF223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67104F9-6897-4D93-8FB5-0694F93D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EAE6567-2787-4B9F-A81C-912F29C89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5091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E5536DF-1F0F-400B-8048-51357D1C3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EF5568-E4D9-430F-87DD-059C92BFC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D57803-AE64-45FE-BD82-7D2849D28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0D061-541D-4E0E-A35F-032B661BAEFD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FED8268-A7C1-4A41-88F8-C9AB2C75DC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25ED366-9883-46DF-B64A-619D7D2B0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F094E-D8DC-42F1-968F-BBE8789355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02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/>
          <p:nvPr/>
        </p:nvSpPr>
        <p:spPr>
          <a:xfrm>
            <a:off x="623887" y="1224580"/>
            <a:ext cx="2520001" cy="5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Quattrocento Sans"/>
              <a:buNone/>
            </a:pPr>
            <a:endParaRPr sz="16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" name="Google Shape;7;p6" descr="Logo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0594180" y="410645"/>
            <a:ext cx="973990" cy="32280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6"/>
          <p:cNvSpPr txBox="1"/>
          <p:nvPr/>
        </p:nvSpPr>
        <p:spPr>
          <a:xfrm>
            <a:off x="623888" y="418374"/>
            <a:ext cx="7199999" cy="387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29292"/>
              </a:buClr>
              <a:buSzPts val="4536"/>
              <a:buFont typeface="Quattrocento Sans"/>
              <a:buNone/>
            </a:pPr>
            <a:r>
              <a:rPr lang="en-US" sz="2268" b="0" i="0" u="none" strike="noStrike" cap="none">
                <a:solidFill>
                  <a:srgbClr val="929292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Crédit d’impot Recherche (CIR)</a:t>
            </a:r>
            <a:endParaRPr sz="900"/>
          </a:p>
        </p:txBody>
      </p:sp>
      <p:sp>
        <p:nvSpPr>
          <p:cNvPr id="9" name="Google Shape;9;p6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8" cy="1518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0" name="Google Shape;10;p6"/>
          <p:cNvSpPr txBox="1">
            <a:spLocks noGrp="1"/>
          </p:cNvSpPr>
          <p:nvPr>
            <p:ph type="body" idx="1"/>
          </p:nvPr>
        </p:nvSpPr>
        <p:spPr>
          <a:xfrm>
            <a:off x="2193727" y="1821656"/>
            <a:ext cx="7804548" cy="4420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marR="0" lvl="0" indent="-63373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4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63373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4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63373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4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63373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4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633729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4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633729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4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633729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4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633729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4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633729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380"/>
              <a:buFont typeface="Helvetica Neue"/>
              <a:buChar char="•"/>
              <a:defRPr sz="4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sldNum" idx="12"/>
          </p:nvPr>
        </p:nvSpPr>
        <p:spPr>
          <a:xfrm>
            <a:off x="5977052" y="6536531"/>
            <a:ext cx="233135" cy="8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9603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13" Type="http://schemas.openxmlformats.org/officeDocument/2006/relationships/image" Target="../media/image5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7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34.png"/><Relationship Id="rId4" Type="http://schemas.openxmlformats.org/officeDocument/2006/relationships/image" Target="../media/image3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g"/><Relationship Id="rId5" Type="http://schemas.openxmlformats.org/officeDocument/2006/relationships/image" Target="../media/image30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9.jp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image" Target="../media/image8.tiff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image" Target="../media/image1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6083"/>
            <a:ext cx="12191999" cy="211415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FE05345-61A4-48A3-B5FD-5707604A54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2358" y="2744765"/>
            <a:ext cx="5843593" cy="3982636"/>
          </a:xfrm>
          <a:prstGeom prst="rect">
            <a:avLst/>
          </a:prstGeom>
        </p:spPr>
      </p:pic>
      <p:sp>
        <p:nvSpPr>
          <p:cNvPr id="80" name="ZoneTexte 79"/>
          <p:cNvSpPr txBox="1"/>
          <p:nvPr/>
        </p:nvSpPr>
        <p:spPr>
          <a:xfrm>
            <a:off x="2566478" y="534130"/>
            <a:ext cx="7850002" cy="134273"/>
          </a:xfrm>
          <a:prstGeom prst="rect">
            <a:avLst/>
          </a:prstGeom>
          <a:solidFill>
            <a:srgbClr val="C2CC37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fr-FR" sz="3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622157" y="534130"/>
            <a:ext cx="8290267" cy="134273"/>
          </a:xfrm>
          <a:prstGeom prst="rect">
            <a:avLst/>
          </a:prstGeom>
          <a:solidFill>
            <a:srgbClr val="C2CC37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fr-FR" sz="3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4925457" y="7759"/>
            <a:ext cx="1683665" cy="1673792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3903354" y="3706764"/>
            <a:ext cx="113416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81" name="Image 8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5" y="66806"/>
            <a:ext cx="1845469" cy="1064694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2566478" y="1881650"/>
            <a:ext cx="7228560" cy="981807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buNone/>
            </a:pPr>
            <a:r>
              <a:rPr lang="fr-FR" sz="2400" b="1" dirty="0">
                <a:solidFill>
                  <a:srgbClr val="C6CF44"/>
                </a:solidFill>
              </a:rPr>
              <a:t>TABLE RONDE 2 :</a:t>
            </a:r>
          </a:p>
          <a:p>
            <a:pPr algn="ctr">
              <a:spcAft>
                <a:spcPts val="600"/>
              </a:spcAft>
              <a:buNone/>
            </a:pPr>
            <a:r>
              <a:rPr lang="fr-FR" sz="2400" b="1" dirty="0">
                <a:solidFill>
                  <a:srgbClr val="C6CF44"/>
                </a:solidFill>
              </a:rPr>
              <a:t>La ville perméable à la biodiversité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ECD0E62-2B08-4840-A69D-635BE7F9AC70}"/>
              </a:ext>
            </a:extLst>
          </p:cNvPr>
          <p:cNvSpPr txBox="1"/>
          <p:nvPr/>
        </p:nvSpPr>
        <p:spPr>
          <a:xfrm>
            <a:off x="4419707" y="3845263"/>
            <a:ext cx="60942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000" b="0" i="0" u="none" strike="noStrike" baseline="0" dirty="0">
                <a:solidFill>
                  <a:srgbClr val="183BA3"/>
                </a:solidFill>
                <a:latin typeface="Gotham-Medium"/>
              </a:rPr>
              <a:t>Véronique MURE </a:t>
            </a:r>
            <a:r>
              <a:rPr lang="fr-FR" sz="1800" b="0" i="1" u="none" strike="noStrike" baseline="0" dirty="0">
                <a:solidFill>
                  <a:srgbClr val="183BA3"/>
                </a:solidFill>
                <a:latin typeface="Gotham-Medium"/>
              </a:rPr>
              <a:t>Botaniste</a:t>
            </a:r>
            <a:r>
              <a:rPr lang="fr-FR" sz="1800" b="0" i="0" u="none" strike="noStrike" baseline="0" dirty="0">
                <a:solidFill>
                  <a:srgbClr val="183BA3"/>
                </a:solidFill>
                <a:latin typeface="Gotham-Medium"/>
              </a:rPr>
              <a:t> </a:t>
            </a:r>
            <a:endParaRPr lang="fr-FR" sz="1800" b="0" i="1" u="none" strike="noStrike" baseline="0" dirty="0">
              <a:solidFill>
                <a:srgbClr val="183BA3"/>
              </a:solidFill>
              <a:latin typeface="Gotham-BookItalic"/>
            </a:endParaRPr>
          </a:p>
        </p:txBody>
      </p:sp>
    </p:spTree>
    <p:extLst>
      <p:ext uri="{BB962C8B-B14F-4D97-AF65-F5344CB8AC3E}">
        <p14:creationId xmlns:p14="http://schemas.microsoft.com/office/powerpoint/2010/main" val="1795093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6CCEB16-2319-4ACC-BD79-AD63C244B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576" y="0"/>
            <a:ext cx="91308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14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C23B3F3-09BE-4491-A3AA-F3D20C1F0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396" y="133064"/>
            <a:ext cx="8855207" cy="659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2494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"/>
          <p:cNvSpPr txBox="1"/>
          <p:nvPr/>
        </p:nvSpPr>
        <p:spPr>
          <a:xfrm>
            <a:off x="2514826" y="1798806"/>
            <a:ext cx="6763852" cy="294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noAutofit/>
          </a:bodyPr>
          <a:lstStyle/>
          <a:p>
            <a:pPr defTabSz="457200">
              <a:buClr>
                <a:srgbClr val="000000"/>
              </a:buClr>
              <a:buSzPts val="2900"/>
            </a:pPr>
            <a:r>
              <a:rPr lang="en-US" sz="1450" kern="0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FoRmes</a:t>
            </a:r>
            <a:r>
              <a:rPr lang="en-US" sz="1450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450" kern="0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Urbaines</a:t>
            </a:r>
            <a:r>
              <a:rPr lang="en-US" sz="1450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des quartiers de </a:t>
            </a:r>
            <a:r>
              <a:rPr lang="en-US" sz="1450" kern="0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GAre</a:t>
            </a:r>
            <a:r>
              <a:rPr lang="en-US" sz="1450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450" kern="0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</a:t>
            </a:r>
            <a:r>
              <a:rPr lang="en-US" sz="1450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à fortes </a:t>
            </a:r>
            <a:r>
              <a:rPr lang="en-US" sz="1450" kern="0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Contraintes</a:t>
            </a:r>
            <a:r>
              <a:rPr lang="en-US" sz="1450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et </a:t>
            </a:r>
            <a:r>
              <a:rPr lang="en-US" sz="1450" kern="0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biodiversITÉ</a:t>
            </a:r>
            <a:endParaRPr sz="1450" kern="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" name="Google Shape;81;p1"/>
          <p:cNvSpPr txBox="1"/>
          <p:nvPr/>
        </p:nvSpPr>
        <p:spPr>
          <a:xfrm>
            <a:off x="2514826" y="1301741"/>
            <a:ext cx="6763852" cy="455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noAutofit/>
          </a:bodyPr>
          <a:lstStyle/>
          <a:p>
            <a:pPr defTabSz="457200">
              <a:buClr>
                <a:srgbClr val="000000"/>
              </a:buClr>
              <a:buSzPts val="6000"/>
            </a:pPr>
            <a:r>
              <a:rPr lang="en-US" sz="30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FRUGACITÉ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82" name="Google Shape;82;p1" descr="Image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05707" y="2172285"/>
            <a:ext cx="1207233" cy="701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" descr="Image 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7563" y="2325378"/>
            <a:ext cx="721783" cy="247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" descr="Ittecop_label.png"/>
          <p:cNvPicPr preferRelativeResize="0"/>
          <p:nvPr/>
        </p:nvPicPr>
        <p:blipFill rotWithShape="1">
          <a:blip r:embed="rId5">
            <a:alphaModFix/>
          </a:blip>
          <a:srcRect b="23449"/>
          <a:stretch/>
        </p:blipFill>
        <p:spPr>
          <a:xfrm>
            <a:off x="9190158" y="2114781"/>
            <a:ext cx="674322" cy="742089"/>
          </a:xfrm>
          <a:prstGeom prst="rect">
            <a:avLst/>
          </a:prstGeom>
          <a:noFill/>
          <a:ln>
            <a:noFill/>
          </a:ln>
          <a:effectLst>
            <a:outerShdw blurRad="63500" dist="25400" dir="5400000" rotWithShape="0">
              <a:srgbClr val="000000">
                <a:alpha val="49803"/>
              </a:srgbClr>
            </a:outerShdw>
          </a:effectLst>
        </p:spPr>
      </p:pic>
      <p:pic>
        <p:nvPicPr>
          <p:cNvPr id="85" name="Google Shape;85;p1" descr="737235_211295.png"/>
          <p:cNvPicPr preferRelativeResize="0"/>
          <p:nvPr/>
        </p:nvPicPr>
        <p:blipFill rotWithShape="1">
          <a:blip r:embed="rId6">
            <a:alphaModFix/>
          </a:blip>
          <a:srcRect l="3774" t="4246" r="4388" b="3584"/>
          <a:stretch/>
        </p:blipFill>
        <p:spPr>
          <a:xfrm>
            <a:off x="8632806" y="2345757"/>
            <a:ext cx="555658" cy="459863"/>
          </a:xfrm>
          <a:custGeom>
            <a:avLst/>
            <a:gdLst/>
            <a:ahLst/>
            <a:cxnLst/>
            <a:rect l="l" t="t" r="r" b="b"/>
            <a:pathLst>
              <a:path w="21548" h="21471" extrusionOk="0">
                <a:moveTo>
                  <a:pt x="19885" y="0"/>
                </a:moveTo>
                <a:lnTo>
                  <a:pt x="19377" y="324"/>
                </a:lnTo>
                <a:cubicBezTo>
                  <a:pt x="18448" y="918"/>
                  <a:pt x="17531" y="1720"/>
                  <a:pt x="16923" y="2474"/>
                </a:cubicBezTo>
                <a:lnTo>
                  <a:pt x="16653" y="2817"/>
                </a:lnTo>
                <a:lnTo>
                  <a:pt x="16822" y="2780"/>
                </a:lnTo>
                <a:cubicBezTo>
                  <a:pt x="17136" y="2715"/>
                  <a:pt x="18115" y="2623"/>
                  <a:pt x="18946" y="2585"/>
                </a:cubicBezTo>
                <a:lnTo>
                  <a:pt x="19770" y="2548"/>
                </a:lnTo>
                <a:lnTo>
                  <a:pt x="19793" y="2279"/>
                </a:lnTo>
                <a:cubicBezTo>
                  <a:pt x="19808" y="2129"/>
                  <a:pt x="19837" y="1552"/>
                  <a:pt x="19854" y="1001"/>
                </a:cubicBezTo>
                <a:lnTo>
                  <a:pt x="19885" y="0"/>
                </a:lnTo>
                <a:close/>
                <a:moveTo>
                  <a:pt x="1563" y="9"/>
                </a:moveTo>
                <a:lnTo>
                  <a:pt x="1593" y="825"/>
                </a:lnTo>
                <a:cubicBezTo>
                  <a:pt x="1612" y="1276"/>
                  <a:pt x="1639" y="1846"/>
                  <a:pt x="1655" y="2094"/>
                </a:cubicBezTo>
                <a:lnTo>
                  <a:pt x="1686" y="2548"/>
                </a:lnTo>
                <a:lnTo>
                  <a:pt x="2578" y="2594"/>
                </a:lnTo>
                <a:cubicBezTo>
                  <a:pt x="3069" y="2618"/>
                  <a:pt x="3731" y="2673"/>
                  <a:pt x="4056" y="2715"/>
                </a:cubicBezTo>
                <a:cubicBezTo>
                  <a:pt x="4381" y="2756"/>
                  <a:pt x="4674" y="2793"/>
                  <a:pt x="4710" y="2798"/>
                </a:cubicBezTo>
                <a:cubicBezTo>
                  <a:pt x="4827" y="2814"/>
                  <a:pt x="4751" y="2697"/>
                  <a:pt x="4325" y="2233"/>
                </a:cubicBezTo>
                <a:cubicBezTo>
                  <a:pt x="3546" y="1383"/>
                  <a:pt x="2808" y="767"/>
                  <a:pt x="1970" y="259"/>
                </a:cubicBezTo>
                <a:lnTo>
                  <a:pt x="1563" y="9"/>
                </a:lnTo>
                <a:close/>
                <a:moveTo>
                  <a:pt x="2240" y="102"/>
                </a:moveTo>
                <a:cubicBezTo>
                  <a:pt x="2190" y="109"/>
                  <a:pt x="2288" y="176"/>
                  <a:pt x="2609" y="408"/>
                </a:cubicBezTo>
                <a:cubicBezTo>
                  <a:pt x="3264" y="881"/>
                  <a:pt x="3871" y="1441"/>
                  <a:pt x="4502" y="2140"/>
                </a:cubicBezTo>
                <a:cubicBezTo>
                  <a:pt x="4800" y="2470"/>
                  <a:pt x="5060" y="2740"/>
                  <a:pt x="5087" y="2743"/>
                </a:cubicBezTo>
                <a:cubicBezTo>
                  <a:pt x="5138" y="2747"/>
                  <a:pt x="6003" y="1689"/>
                  <a:pt x="6003" y="1621"/>
                </a:cubicBezTo>
                <a:cubicBezTo>
                  <a:pt x="6003" y="1600"/>
                  <a:pt x="5744" y="1432"/>
                  <a:pt x="5426" y="1251"/>
                </a:cubicBezTo>
                <a:cubicBezTo>
                  <a:pt x="4354" y="640"/>
                  <a:pt x="3523" y="334"/>
                  <a:pt x="2340" y="111"/>
                </a:cubicBezTo>
                <a:cubicBezTo>
                  <a:pt x="2295" y="103"/>
                  <a:pt x="2256" y="99"/>
                  <a:pt x="2240" y="102"/>
                </a:cubicBezTo>
                <a:close/>
                <a:moveTo>
                  <a:pt x="19270" y="102"/>
                </a:moveTo>
                <a:cubicBezTo>
                  <a:pt x="19242" y="69"/>
                  <a:pt x="18208" y="303"/>
                  <a:pt x="17808" y="435"/>
                </a:cubicBezTo>
                <a:cubicBezTo>
                  <a:pt x="17603" y="503"/>
                  <a:pt x="17253" y="643"/>
                  <a:pt x="17023" y="741"/>
                </a:cubicBezTo>
                <a:cubicBezTo>
                  <a:pt x="16546" y="946"/>
                  <a:pt x="15445" y="1560"/>
                  <a:pt x="15445" y="1621"/>
                </a:cubicBezTo>
                <a:cubicBezTo>
                  <a:pt x="15445" y="1644"/>
                  <a:pt x="15641" y="1907"/>
                  <a:pt x="15884" y="2205"/>
                </a:cubicBezTo>
                <a:cubicBezTo>
                  <a:pt x="16126" y="2503"/>
                  <a:pt x="16353" y="2743"/>
                  <a:pt x="16384" y="2743"/>
                </a:cubicBezTo>
                <a:cubicBezTo>
                  <a:pt x="16415" y="2743"/>
                  <a:pt x="16618" y="2538"/>
                  <a:pt x="16838" y="2279"/>
                </a:cubicBezTo>
                <a:cubicBezTo>
                  <a:pt x="17522" y="1476"/>
                  <a:pt x="18318" y="751"/>
                  <a:pt x="19039" y="278"/>
                </a:cubicBezTo>
                <a:cubicBezTo>
                  <a:pt x="19172" y="191"/>
                  <a:pt x="19279" y="113"/>
                  <a:pt x="19270" y="102"/>
                </a:cubicBezTo>
                <a:close/>
                <a:moveTo>
                  <a:pt x="15253" y="1714"/>
                </a:moveTo>
                <a:lnTo>
                  <a:pt x="14699" y="2168"/>
                </a:lnTo>
                <a:cubicBezTo>
                  <a:pt x="14393" y="2416"/>
                  <a:pt x="14023" y="2749"/>
                  <a:pt x="13875" y="2909"/>
                </a:cubicBezTo>
                <a:lnTo>
                  <a:pt x="13606" y="3206"/>
                </a:lnTo>
                <a:lnTo>
                  <a:pt x="13898" y="3623"/>
                </a:lnTo>
                <a:cubicBezTo>
                  <a:pt x="14061" y="3853"/>
                  <a:pt x="14339" y="4283"/>
                  <a:pt x="14514" y="4577"/>
                </a:cubicBezTo>
                <a:cubicBezTo>
                  <a:pt x="14689" y="4871"/>
                  <a:pt x="14839" y="5114"/>
                  <a:pt x="14852" y="5114"/>
                </a:cubicBezTo>
                <a:cubicBezTo>
                  <a:pt x="14866" y="5115"/>
                  <a:pt x="15015" y="4882"/>
                  <a:pt x="15176" y="4605"/>
                </a:cubicBezTo>
                <a:cubicBezTo>
                  <a:pt x="15336" y="4327"/>
                  <a:pt x="15634" y="3847"/>
                  <a:pt x="15845" y="3539"/>
                </a:cubicBezTo>
                <a:cubicBezTo>
                  <a:pt x="16057" y="3232"/>
                  <a:pt x="16230" y="2975"/>
                  <a:pt x="16230" y="2965"/>
                </a:cubicBezTo>
                <a:cubicBezTo>
                  <a:pt x="16230" y="2955"/>
                  <a:pt x="16014" y="2673"/>
                  <a:pt x="15745" y="2335"/>
                </a:cubicBezTo>
                <a:lnTo>
                  <a:pt x="15253" y="1714"/>
                </a:lnTo>
                <a:close/>
                <a:moveTo>
                  <a:pt x="6195" y="1751"/>
                </a:moveTo>
                <a:cubicBezTo>
                  <a:pt x="6177" y="1760"/>
                  <a:pt x="5949" y="2040"/>
                  <a:pt x="5687" y="2372"/>
                </a:cubicBezTo>
                <a:lnTo>
                  <a:pt x="5210" y="2974"/>
                </a:lnTo>
                <a:lnTo>
                  <a:pt x="5618" y="3567"/>
                </a:lnTo>
                <a:cubicBezTo>
                  <a:pt x="5842" y="3891"/>
                  <a:pt x="6146" y="4368"/>
                  <a:pt x="6295" y="4633"/>
                </a:cubicBezTo>
                <a:cubicBezTo>
                  <a:pt x="6444" y="4897"/>
                  <a:pt x="6582" y="5115"/>
                  <a:pt x="6595" y="5114"/>
                </a:cubicBezTo>
                <a:cubicBezTo>
                  <a:pt x="6609" y="5114"/>
                  <a:pt x="6802" y="4813"/>
                  <a:pt x="7026" y="4447"/>
                </a:cubicBezTo>
                <a:cubicBezTo>
                  <a:pt x="7250" y="4082"/>
                  <a:pt x="7530" y="3648"/>
                  <a:pt x="7650" y="3484"/>
                </a:cubicBezTo>
                <a:lnTo>
                  <a:pt x="7865" y="3187"/>
                </a:lnTo>
                <a:lnTo>
                  <a:pt x="7573" y="2891"/>
                </a:lnTo>
                <a:cubicBezTo>
                  <a:pt x="7221" y="2539"/>
                  <a:pt x="6242" y="1729"/>
                  <a:pt x="6195" y="1751"/>
                </a:cubicBezTo>
                <a:close/>
                <a:moveTo>
                  <a:pt x="19778" y="2789"/>
                </a:moveTo>
                <a:lnTo>
                  <a:pt x="18954" y="2826"/>
                </a:lnTo>
                <a:cubicBezTo>
                  <a:pt x="18499" y="2845"/>
                  <a:pt x="17752" y="2903"/>
                  <a:pt x="17292" y="2956"/>
                </a:cubicBezTo>
                <a:lnTo>
                  <a:pt x="16453" y="3048"/>
                </a:lnTo>
                <a:lnTo>
                  <a:pt x="16238" y="3326"/>
                </a:lnTo>
                <a:cubicBezTo>
                  <a:pt x="15989" y="3652"/>
                  <a:pt x="15099" y="5065"/>
                  <a:pt x="15099" y="5133"/>
                </a:cubicBezTo>
                <a:cubicBezTo>
                  <a:pt x="15099" y="5196"/>
                  <a:pt x="15105" y="5188"/>
                  <a:pt x="15668" y="5059"/>
                </a:cubicBezTo>
                <a:cubicBezTo>
                  <a:pt x="16852" y="4787"/>
                  <a:pt x="18710" y="4524"/>
                  <a:pt x="19462" y="4521"/>
                </a:cubicBezTo>
                <a:lnTo>
                  <a:pt x="19616" y="4521"/>
                </a:lnTo>
                <a:lnTo>
                  <a:pt x="19670" y="3799"/>
                </a:lnTo>
                <a:cubicBezTo>
                  <a:pt x="19702" y="3399"/>
                  <a:pt x="19741" y="3006"/>
                  <a:pt x="19754" y="2928"/>
                </a:cubicBezTo>
                <a:lnTo>
                  <a:pt x="19778" y="2789"/>
                </a:lnTo>
                <a:close/>
                <a:moveTo>
                  <a:pt x="1724" y="2807"/>
                </a:moveTo>
                <a:lnTo>
                  <a:pt x="1724" y="3085"/>
                </a:lnTo>
                <a:cubicBezTo>
                  <a:pt x="1727" y="3240"/>
                  <a:pt x="1754" y="3619"/>
                  <a:pt x="1786" y="3928"/>
                </a:cubicBezTo>
                <a:lnTo>
                  <a:pt x="1847" y="4494"/>
                </a:lnTo>
                <a:lnTo>
                  <a:pt x="2363" y="4540"/>
                </a:lnTo>
                <a:cubicBezTo>
                  <a:pt x="3338" y="4622"/>
                  <a:pt x="4354" y="4770"/>
                  <a:pt x="5287" y="4966"/>
                </a:cubicBezTo>
                <a:cubicBezTo>
                  <a:pt x="5801" y="5074"/>
                  <a:pt x="6264" y="5166"/>
                  <a:pt x="6311" y="5170"/>
                </a:cubicBezTo>
                <a:cubicBezTo>
                  <a:pt x="6416" y="5179"/>
                  <a:pt x="6007" y="4469"/>
                  <a:pt x="5433" y="3641"/>
                </a:cubicBezTo>
                <a:lnTo>
                  <a:pt x="5041" y="3067"/>
                </a:lnTo>
                <a:lnTo>
                  <a:pt x="4756" y="3030"/>
                </a:lnTo>
                <a:cubicBezTo>
                  <a:pt x="4125" y="2935"/>
                  <a:pt x="2652" y="2807"/>
                  <a:pt x="2201" y="2807"/>
                </a:cubicBezTo>
                <a:lnTo>
                  <a:pt x="1724" y="2807"/>
                </a:lnTo>
                <a:close/>
                <a:moveTo>
                  <a:pt x="8004" y="3400"/>
                </a:moveTo>
                <a:cubicBezTo>
                  <a:pt x="7973" y="3401"/>
                  <a:pt x="7855" y="3521"/>
                  <a:pt x="7750" y="3669"/>
                </a:cubicBezTo>
                <a:cubicBezTo>
                  <a:pt x="7433" y="4116"/>
                  <a:pt x="6742" y="5256"/>
                  <a:pt x="6742" y="5328"/>
                </a:cubicBezTo>
                <a:cubicBezTo>
                  <a:pt x="6742" y="5364"/>
                  <a:pt x="6866" y="5644"/>
                  <a:pt x="7019" y="5948"/>
                </a:cubicBezTo>
                <a:cubicBezTo>
                  <a:pt x="7171" y="6252"/>
                  <a:pt x="7417" y="6779"/>
                  <a:pt x="7565" y="7116"/>
                </a:cubicBezTo>
                <a:cubicBezTo>
                  <a:pt x="7713" y="7452"/>
                  <a:pt x="7851" y="7727"/>
                  <a:pt x="7873" y="7727"/>
                </a:cubicBezTo>
                <a:cubicBezTo>
                  <a:pt x="8017" y="7727"/>
                  <a:pt x="9398" y="5551"/>
                  <a:pt x="9396" y="5328"/>
                </a:cubicBezTo>
                <a:cubicBezTo>
                  <a:pt x="9395" y="5140"/>
                  <a:pt x="8135" y="3396"/>
                  <a:pt x="8004" y="3400"/>
                </a:cubicBezTo>
                <a:close/>
                <a:moveTo>
                  <a:pt x="13452" y="3400"/>
                </a:moveTo>
                <a:cubicBezTo>
                  <a:pt x="13366" y="3400"/>
                  <a:pt x="12698" y="4265"/>
                  <a:pt x="12328" y="4846"/>
                </a:cubicBezTo>
                <a:lnTo>
                  <a:pt x="12036" y="5300"/>
                </a:lnTo>
                <a:lnTo>
                  <a:pt x="12121" y="5494"/>
                </a:lnTo>
                <a:cubicBezTo>
                  <a:pt x="12270" y="5827"/>
                  <a:pt x="12827" y="6732"/>
                  <a:pt x="13190" y="7236"/>
                </a:cubicBezTo>
                <a:cubicBezTo>
                  <a:pt x="13384" y="7505"/>
                  <a:pt x="13560" y="7727"/>
                  <a:pt x="13583" y="7727"/>
                </a:cubicBezTo>
                <a:cubicBezTo>
                  <a:pt x="13606" y="7727"/>
                  <a:pt x="13693" y="7562"/>
                  <a:pt x="13775" y="7366"/>
                </a:cubicBezTo>
                <a:cubicBezTo>
                  <a:pt x="13857" y="7170"/>
                  <a:pt x="14098" y="6652"/>
                  <a:pt x="14314" y="6208"/>
                </a:cubicBezTo>
                <a:cubicBezTo>
                  <a:pt x="14530" y="5763"/>
                  <a:pt x="14706" y="5376"/>
                  <a:pt x="14706" y="5346"/>
                </a:cubicBezTo>
                <a:cubicBezTo>
                  <a:pt x="14706" y="5178"/>
                  <a:pt x="13560" y="3400"/>
                  <a:pt x="13452" y="3400"/>
                </a:cubicBezTo>
                <a:close/>
                <a:moveTo>
                  <a:pt x="1886" y="4762"/>
                </a:moveTo>
                <a:lnTo>
                  <a:pt x="1917" y="5040"/>
                </a:lnTo>
                <a:cubicBezTo>
                  <a:pt x="2165" y="6910"/>
                  <a:pt x="2179" y="6955"/>
                  <a:pt x="2286" y="6958"/>
                </a:cubicBezTo>
                <a:cubicBezTo>
                  <a:pt x="2342" y="6960"/>
                  <a:pt x="2562" y="6972"/>
                  <a:pt x="2778" y="6986"/>
                </a:cubicBezTo>
                <a:cubicBezTo>
                  <a:pt x="2995" y="7000"/>
                  <a:pt x="3394" y="7024"/>
                  <a:pt x="3663" y="7042"/>
                </a:cubicBezTo>
                <a:cubicBezTo>
                  <a:pt x="4643" y="7105"/>
                  <a:pt x="6437" y="7409"/>
                  <a:pt x="7180" y="7635"/>
                </a:cubicBezTo>
                <a:cubicBezTo>
                  <a:pt x="7645" y="7776"/>
                  <a:pt x="7649" y="7772"/>
                  <a:pt x="7473" y="7384"/>
                </a:cubicBezTo>
                <a:cubicBezTo>
                  <a:pt x="7072" y="6503"/>
                  <a:pt x="6711" y="5762"/>
                  <a:pt x="6618" y="5624"/>
                </a:cubicBezTo>
                <a:cubicBezTo>
                  <a:pt x="6529" y="5491"/>
                  <a:pt x="6425" y="5452"/>
                  <a:pt x="5757" y="5300"/>
                </a:cubicBezTo>
                <a:cubicBezTo>
                  <a:pt x="4534" y="5022"/>
                  <a:pt x="2748" y="4762"/>
                  <a:pt x="2040" y="4762"/>
                </a:cubicBezTo>
                <a:lnTo>
                  <a:pt x="1886" y="4762"/>
                </a:lnTo>
                <a:close/>
                <a:moveTo>
                  <a:pt x="19470" y="4762"/>
                </a:moveTo>
                <a:cubicBezTo>
                  <a:pt x="19114" y="4762"/>
                  <a:pt x="17759" y="4907"/>
                  <a:pt x="17046" y="5031"/>
                </a:cubicBezTo>
                <a:cubicBezTo>
                  <a:pt x="16151" y="5186"/>
                  <a:pt x="14987" y="5443"/>
                  <a:pt x="14906" y="5504"/>
                </a:cubicBezTo>
                <a:cubicBezTo>
                  <a:pt x="14850" y="5545"/>
                  <a:pt x="14440" y="6362"/>
                  <a:pt x="14075" y="7171"/>
                </a:cubicBezTo>
                <a:cubicBezTo>
                  <a:pt x="13940" y="7473"/>
                  <a:pt x="13844" y="7727"/>
                  <a:pt x="13860" y="7727"/>
                </a:cubicBezTo>
                <a:cubicBezTo>
                  <a:pt x="13876" y="7727"/>
                  <a:pt x="14212" y="7648"/>
                  <a:pt x="14606" y="7551"/>
                </a:cubicBezTo>
                <a:cubicBezTo>
                  <a:pt x="15792" y="7261"/>
                  <a:pt x="17468" y="7014"/>
                  <a:pt x="18262" y="7014"/>
                </a:cubicBezTo>
                <a:cubicBezTo>
                  <a:pt x="18488" y="7014"/>
                  <a:pt x="18814" y="6997"/>
                  <a:pt x="18977" y="6977"/>
                </a:cubicBezTo>
                <a:cubicBezTo>
                  <a:pt x="19320" y="6934"/>
                  <a:pt x="19253" y="7106"/>
                  <a:pt x="19454" y="5652"/>
                </a:cubicBezTo>
                <a:cubicBezTo>
                  <a:pt x="19519" y="5181"/>
                  <a:pt x="19566" y="4786"/>
                  <a:pt x="19554" y="4772"/>
                </a:cubicBezTo>
                <a:cubicBezTo>
                  <a:pt x="19549" y="4765"/>
                  <a:pt x="19521" y="4762"/>
                  <a:pt x="19470" y="4762"/>
                </a:cubicBezTo>
                <a:close/>
                <a:moveTo>
                  <a:pt x="11905" y="5596"/>
                </a:moveTo>
                <a:cubicBezTo>
                  <a:pt x="11887" y="5599"/>
                  <a:pt x="11870" y="5625"/>
                  <a:pt x="11836" y="5680"/>
                </a:cubicBezTo>
                <a:cubicBezTo>
                  <a:pt x="11565" y="6113"/>
                  <a:pt x="11102" y="7390"/>
                  <a:pt x="11036" y="7894"/>
                </a:cubicBezTo>
                <a:lnTo>
                  <a:pt x="11005" y="8126"/>
                </a:lnTo>
                <a:lnTo>
                  <a:pt x="11836" y="9126"/>
                </a:lnTo>
                <a:lnTo>
                  <a:pt x="12667" y="10127"/>
                </a:lnTo>
                <a:lnTo>
                  <a:pt x="12775" y="9858"/>
                </a:lnTo>
                <a:cubicBezTo>
                  <a:pt x="12835" y="9712"/>
                  <a:pt x="13027" y="9233"/>
                  <a:pt x="13198" y="8793"/>
                </a:cubicBezTo>
                <a:lnTo>
                  <a:pt x="13506" y="7987"/>
                </a:lnTo>
                <a:lnTo>
                  <a:pt x="13075" y="7403"/>
                </a:lnTo>
                <a:cubicBezTo>
                  <a:pt x="12836" y="7079"/>
                  <a:pt x="12505" y="6572"/>
                  <a:pt x="12336" y="6282"/>
                </a:cubicBezTo>
                <a:cubicBezTo>
                  <a:pt x="12168" y="5992"/>
                  <a:pt x="11999" y="5715"/>
                  <a:pt x="11967" y="5661"/>
                </a:cubicBezTo>
                <a:cubicBezTo>
                  <a:pt x="11940" y="5616"/>
                  <a:pt x="11923" y="5593"/>
                  <a:pt x="11905" y="5596"/>
                </a:cubicBezTo>
                <a:close/>
                <a:moveTo>
                  <a:pt x="9566" y="5605"/>
                </a:moveTo>
                <a:cubicBezTo>
                  <a:pt x="9537" y="5594"/>
                  <a:pt x="9386" y="5813"/>
                  <a:pt x="9235" y="6087"/>
                </a:cubicBezTo>
                <a:cubicBezTo>
                  <a:pt x="8955" y="6594"/>
                  <a:pt x="8347" y="7498"/>
                  <a:pt x="8081" y="7801"/>
                </a:cubicBezTo>
                <a:lnTo>
                  <a:pt x="7934" y="7968"/>
                </a:lnTo>
                <a:lnTo>
                  <a:pt x="8288" y="8867"/>
                </a:lnTo>
                <a:cubicBezTo>
                  <a:pt x="8484" y="9361"/>
                  <a:pt x="8670" y="9856"/>
                  <a:pt x="8704" y="9960"/>
                </a:cubicBezTo>
                <a:lnTo>
                  <a:pt x="8765" y="10145"/>
                </a:lnTo>
                <a:lnTo>
                  <a:pt x="9620" y="9117"/>
                </a:lnTo>
                <a:lnTo>
                  <a:pt x="10474" y="8089"/>
                </a:lnTo>
                <a:lnTo>
                  <a:pt x="10374" y="7653"/>
                </a:lnTo>
                <a:cubicBezTo>
                  <a:pt x="10275" y="7205"/>
                  <a:pt x="9660" y="5642"/>
                  <a:pt x="9566" y="5605"/>
                </a:cubicBezTo>
                <a:close/>
                <a:moveTo>
                  <a:pt x="19216" y="7208"/>
                </a:moveTo>
                <a:cubicBezTo>
                  <a:pt x="19210" y="7202"/>
                  <a:pt x="18791" y="7226"/>
                  <a:pt x="18277" y="7255"/>
                </a:cubicBezTo>
                <a:cubicBezTo>
                  <a:pt x="16898" y="7331"/>
                  <a:pt x="15516" y="7536"/>
                  <a:pt x="14337" y="7848"/>
                </a:cubicBezTo>
                <a:cubicBezTo>
                  <a:pt x="13723" y="8010"/>
                  <a:pt x="13729" y="8008"/>
                  <a:pt x="13637" y="8218"/>
                </a:cubicBezTo>
                <a:cubicBezTo>
                  <a:pt x="13512" y="8502"/>
                  <a:pt x="12945" y="9970"/>
                  <a:pt x="12913" y="10090"/>
                </a:cubicBezTo>
                <a:cubicBezTo>
                  <a:pt x="12887" y="10188"/>
                  <a:pt x="12933" y="10180"/>
                  <a:pt x="13637" y="10053"/>
                </a:cubicBezTo>
                <a:cubicBezTo>
                  <a:pt x="14608" y="9878"/>
                  <a:pt x="16019" y="9739"/>
                  <a:pt x="16838" y="9738"/>
                </a:cubicBezTo>
                <a:cubicBezTo>
                  <a:pt x="18028" y="9736"/>
                  <a:pt x="18575" y="9478"/>
                  <a:pt x="18862" y="8793"/>
                </a:cubicBezTo>
                <a:cubicBezTo>
                  <a:pt x="18935" y="8617"/>
                  <a:pt x="19243" y="7241"/>
                  <a:pt x="19216" y="7208"/>
                </a:cubicBezTo>
                <a:close/>
                <a:moveTo>
                  <a:pt x="2640" y="7218"/>
                </a:moveTo>
                <a:cubicBezTo>
                  <a:pt x="2404" y="7216"/>
                  <a:pt x="2263" y="7228"/>
                  <a:pt x="2263" y="7264"/>
                </a:cubicBezTo>
                <a:cubicBezTo>
                  <a:pt x="2263" y="7380"/>
                  <a:pt x="2406" y="8145"/>
                  <a:pt x="2486" y="8468"/>
                </a:cubicBezTo>
                <a:cubicBezTo>
                  <a:pt x="2715" y="9390"/>
                  <a:pt x="3289" y="9736"/>
                  <a:pt x="4602" y="9738"/>
                </a:cubicBezTo>
                <a:cubicBezTo>
                  <a:pt x="5420" y="9739"/>
                  <a:pt x="6904" y="9892"/>
                  <a:pt x="7819" y="10062"/>
                </a:cubicBezTo>
                <a:cubicBezTo>
                  <a:pt x="8211" y="10135"/>
                  <a:pt x="8540" y="10181"/>
                  <a:pt x="8550" y="10173"/>
                </a:cubicBezTo>
                <a:cubicBezTo>
                  <a:pt x="8567" y="10159"/>
                  <a:pt x="7857" y="8244"/>
                  <a:pt x="7780" y="8098"/>
                </a:cubicBezTo>
                <a:cubicBezTo>
                  <a:pt x="7732" y="8006"/>
                  <a:pt x="6881" y="7770"/>
                  <a:pt x="5895" y="7579"/>
                </a:cubicBezTo>
                <a:cubicBezTo>
                  <a:pt x="4887" y="7383"/>
                  <a:pt x="3347" y="7223"/>
                  <a:pt x="2640" y="7218"/>
                </a:cubicBezTo>
                <a:close/>
                <a:moveTo>
                  <a:pt x="10466" y="8431"/>
                </a:moveTo>
                <a:cubicBezTo>
                  <a:pt x="10441" y="8431"/>
                  <a:pt x="10067" y="8870"/>
                  <a:pt x="9635" y="9395"/>
                </a:cubicBezTo>
                <a:cubicBezTo>
                  <a:pt x="8981" y="10190"/>
                  <a:pt x="8854" y="10364"/>
                  <a:pt x="8881" y="10470"/>
                </a:cubicBezTo>
                <a:cubicBezTo>
                  <a:pt x="9018" y="11012"/>
                  <a:pt x="9509" y="12584"/>
                  <a:pt x="9843" y="13555"/>
                </a:cubicBezTo>
                <a:cubicBezTo>
                  <a:pt x="10065" y="14200"/>
                  <a:pt x="10251" y="14713"/>
                  <a:pt x="10258" y="14704"/>
                </a:cubicBezTo>
                <a:cubicBezTo>
                  <a:pt x="10290" y="14663"/>
                  <a:pt x="10481" y="12960"/>
                  <a:pt x="10528" y="12314"/>
                </a:cubicBezTo>
                <a:cubicBezTo>
                  <a:pt x="10623" y="10977"/>
                  <a:pt x="10582" y="8431"/>
                  <a:pt x="10466" y="8431"/>
                </a:cubicBezTo>
                <a:close/>
                <a:moveTo>
                  <a:pt x="10936" y="8459"/>
                </a:moveTo>
                <a:cubicBezTo>
                  <a:pt x="10916" y="8483"/>
                  <a:pt x="10896" y="9377"/>
                  <a:pt x="10897" y="10442"/>
                </a:cubicBezTo>
                <a:cubicBezTo>
                  <a:pt x="10898" y="12119"/>
                  <a:pt x="10912" y="12498"/>
                  <a:pt x="11005" y="13268"/>
                </a:cubicBezTo>
                <a:cubicBezTo>
                  <a:pt x="11064" y="13757"/>
                  <a:pt x="11132" y="14292"/>
                  <a:pt x="11151" y="14454"/>
                </a:cubicBezTo>
                <a:lnTo>
                  <a:pt x="11182" y="14741"/>
                </a:lnTo>
                <a:lnTo>
                  <a:pt x="11351" y="14306"/>
                </a:lnTo>
                <a:cubicBezTo>
                  <a:pt x="11569" y="13731"/>
                  <a:pt x="12184" y="11839"/>
                  <a:pt x="12421" y="11026"/>
                </a:cubicBezTo>
                <a:lnTo>
                  <a:pt x="12605" y="10386"/>
                </a:lnTo>
                <a:lnTo>
                  <a:pt x="12167" y="9821"/>
                </a:lnTo>
                <a:cubicBezTo>
                  <a:pt x="11621" y="9109"/>
                  <a:pt x="10984" y="8401"/>
                  <a:pt x="10936" y="8459"/>
                </a:cubicBezTo>
                <a:close/>
                <a:moveTo>
                  <a:pt x="4833" y="9979"/>
                </a:moveTo>
                <a:cubicBezTo>
                  <a:pt x="4435" y="9979"/>
                  <a:pt x="4430" y="9983"/>
                  <a:pt x="4310" y="10173"/>
                </a:cubicBezTo>
                <a:cubicBezTo>
                  <a:pt x="4006" y="10653"/>
                  <a:pt x="3864" y="11462"/>
                  <a:pt x="3956" y="12202"/>
                </a:cubicBezTo>
                <a:lnTo>
                  <a:pt x="3994" y="12480"/>
                </a:lnTo>
                <a:lnTo>
                  <a:pt x="4164" y="12443"/>
                </a:lnTo>
                <a:cubicBezTo>
                  <a:pt x="4624" y="12339"/>
                  <a:pt x="5427" y="12231"/>
                  <a:pt x="5780" y="12230"/>
                </a:cubicBezTo>
                <a:cubicBezTo>
                  <a:pt x="6137" y="12230"/>
                  <a:pt x="6909" y="12313"/>
                  <a:pt x="7157" y="12378"/>
                </a:cubicBezTo>
                <a:cubicBezTo>
                  <a:pt x="7236" y="12399"/>
                  <a:pt x="7319" y="12299"/>
                  <a:pt x="7557" y="11915"/>
                </a:cubicBezTo>
                <a:cubicBezTo>
                  <a:pt x="7724" y="11647"/>
                  <a:pt x="8018" y="11212"/>
                  <a:pt x="8211" y="10942"/>
                </a:cubicBezTo>
                <a:cubicBezTo>
                  <a:pt x="8437" y="10628"/>
                  <a:pt x="8545" y="10440"/>
                  <a:pt x="8504" y="10423"/>
                </a:cubicBezTo>
                <a:cubicBezTo>
                  <a:pt x="8176" y="10289"/>
                  <a:pt x="5611" y="9979"/>
                  <a:pt x="4833" y="9979"/>
                </a:cubicBezTo>
                <a:close/>
                <a:moveTo>
                  <a:pt x="16607" y="9979"/>
                </a:moveTo>
                <a:cubicBezTo>
                  <a:pt x="15830" y="9979"/>
                  <a:pt x="13271" y="10288"/>
                  <a:pt x="12944" y="10423"/>
                </a:cubicBezTo>
                <a:cubicBezTo>
                  <a:pt x="12897" y="10443"/>
                  <a:pt x="12940" y="10535"/>
                  <a:pt x="13090" y="10729"/>
                </a:cubicBezTo>
                <a:cubicBezTo>
                  <a:pt x="13209" y="10884"/>
                  <a:pt x="13513" y="11327"/>
                  <a:pt x="13767" y="11711"/>
                </a:cubicBezTo>
                <a:cubicBezTo>
                  <a:pt x="14042" y="12127"/>
                  <a:pt x="14261" y="12396"/>
                  <a:pt x="14298" y="12378"/>
                </a:cubicBezTo>
                <a:cubicBezTo>
                  <a:pt x="14333" y="12362"/>
                  <a:pt x="14599" y="12324"/>
                  <a:pt x="14891" y="12286"/>
                </a:cubicBezTo>
                <a:cubicBezTo>
                  <a:pt x="15471" y="12210"/>
                  <a:pt x="16319" y="12241"/>
                  <a:pt x="16923" y="12369"/>
                </a:cubicBezTo>
                <a:cubicBezTo>
                  <a:pt x="17381" y="12467"/>
                  <a:pt x="17461" y="12481"/>
                  <a:pt x="17461" y="12425"/>
                </a:cubicBezTo>
                <a:cubicBezTo>
                  <a:pt x="17461" y="12400"/>
                  <a:pt x="17482" y="12230"/>
                  <a:pt x="17507" y="12045"/>
                </a:cubicBezTo>
                <a:cubicBezTo>
                  <a:pt x="17592" y="11421"/>
                  <a:pt x="17400" y="10484"/>
                  <a:pt x="17107" y="10108"/>
                </a:cubicBezTo>
                <a:cubicBezTo>
                  <a:pt x="17016" y="9991"/>
                  <a:pt x="16957" y="9979"/>
                  <a:pt x="16607" y="9979"/>
                </a:cubicBezTo>
                <a:close/>
                <a:moveTo>
                  <a:pt x="8681" y="10664"/>
                </a:moveTo>
                <a:cubicBezTo>
                  <a:pt x="8634" y="10667"/>
                  <a:pt x="7720" y="11975"/>
                  <a:pt x="7503" y="12351"/>
                </a:cubicBezTo>
                <a:lnTo>
                  <a:pt x="7388" y="12554"/>
                </a:lnTo>
                <a:lnTo>
                  <a:pt x="7503" y="13240"/>
                </a:lnTo>
                <a:cubicBezTo>
                  <a:pt x="7736" y="14629"/>
                  <a:pt x="8050" y="15892"/>
                  <a:pt x="8442" y="16983"/>
                </a:cubicBezTo>
                <a:cubicBezTo>
                  <a:pt x="8490" y="17116"/>
                  <a:pt x="8564" y="17209"/>
                  <a:pt x="8627" y="17224"/>
                </a:cubicBezTo>
                <a:cubicBezTo>
                  <a:pt x="8684" y="17238"/>
                  <a:pt x="8898" y="17257"/>
                  <a:pt x="9104" y="17261"/>
                </a:cubicBezTo>
                <a:cubicBezTo>
                  <a:pt x="9678" y="17274"/>
                  <a:pt x="9789" y="17127"/>
                  <a:pt x="10004" y="16103"/>
                </a:cubicBezTo>
                <a:cubicBezTo>
                  <a:pt x="10212" y="15114"/>
                  <a:pt x="10212" y="15164"/>
                  <a:pt x="9981" y="14537"/>
                </a:cubicBezTo>
                <a:cubicBezTo>
                  <a:pt x="9648" y="13631"/>
                  <a:pt x="9255" y="12438"/>
                  <a:pt x="8981" y="11517"/>
                </a:cubicBezTo>
                <a:cubicBezTo>
                  <a:pt x="8841" y="11044"/>
                  <a:pt x="8706" y="10663"/>
                  <a:pt x="8681" y="10664"/>
                </a:cubicBezTo>
                <a:close/>
                <a:moveTo>
                  <a:pt x="12767" y="10664"/>
                </a:moveTo>
                <a:cubicBezTo>
                  <a:pt x="12742" y="10653"/>
                  <a:pt x="12730" y="10662"/>
                  <a:pt x="12721" y="10692"/>
                </a:cubicBezTo>
                <a:cubicBezTo>
                  <a:pt x="12707" y="10737"/>
                  <a:pt x="12616" y="11045"/>
                  <a:pt x="12521" y="11378"/>
                </a:cubicBezTo>
                <a:cubicBezTo>
                  <a:pt x="12319" y="12084"/>
                  <a:pt x="11696" y="13945"/>
                  <a:pt x="11436" y="14630"/>
                </a:cubicBezTo>
                <a:cubicBezTo>
                  <a:pt x="11230" y="15169"/>
                  <a:pt x="11234" y="15137"/>
                  <a:pt x="11474" y="16205"/>
                </a:cubicBezTo>
                <a:cubicBezTo>
                  <a:pt x="11599" y="16758"/>
                  <a:pt x="11653" y="16920"/>
                  <a:pt x="11782" y="17076"/>
                </a:cubicBezTo>
                <a:cubicBezTo>
                  <a:pt x="11930" y="17256"/>
                  <a:pt x="11967" y="17271"/>
                  <a:pt x="12282" y="17270"/>
                </a:cubicBezTo>
                <a:cubicBezTo>
                  <a:pt x="12893" y="17269"/>
                  <a:pt x="12963" y="17233"/>
                  <a:pt x="13052" y="16918"/>
                </a:cubicBezTo>
                <a:cubicBezTo>
                  <a:pt x="13095" y="16767"/>
                  <a:pt x="13217" y="16339"/>
                  <a:pt x="13329" y="15964"/>
                </a:cubicBezTo>
                <a:cubicBezTo>
                  <a:pt x="13566" y="15173"/>
                  <a:pt x="13823" y="14076"/>
                  <a:pt x="13975" y="13166"/>
                </a:cubicBezTo>
                <a:lnTo>
                  <a:pt x="14075" y="12527"/>
                </a:lnTo>
                <a:lnTo>
                  <a:pt x="13513" y="11684"/>
                </a:lnTo>
                <a:cubicBezTo>
                  <a:pt x="13026" y="10956"/>
                  <a:pt x="12844" y="10697"/>
                  <a:pt x="12767" y="10664"/>
                </a:cubicBezTo>
                <a:close/>
                <a:moveTo>
                  <a:pt x="5664" y="12490"/>
                </a:moveTo>
                <a:cubicBezTo>
                  <a:pt x="4873" y="12507"/>
                  <a:pt x="4087" y="12643"/>
                  <a:pt x="4087" y="12805"/>
                </a:cubicBezTo>
                <a:cubicBezTo>
                  <a:pt x="4087" y="12957"/>
                  <a:pt x="4331" y="13596"/>
                  <a:pt x="4564" y="14037"/>
                </a:cubicBezTo>
                <a:cubicBezTo>
                  <a:pt x="4684" y="14265"/>
                  <a:pt x="4952" y="14655"/>
                  <a:pt x="5156" y="14908"/>
                </a:cubicBezTo>
                <a:cubicBezTo>
                  <a:pt x="5360" y="15160"/>
                  <a:pt x="5550" y="15371"/>
                  <a:pt x="5580" y="15371"/>
                </a:cubicBezTo>
                <a:cubicBezTo>
                  <a:pt x="5609" y="15371"/>
                  <a:pt x="5689" y="15248"/>
                  <a:pt x="5757" y="15093"/>
                </a:cubicBezTo>
                <a:cubicBezTo>
                  <a:pt x="5824" y="14938"/>
                  <a:pt x="6148" y="14322"/>
                  <a:pt x="6480" y="13722"/>
                </a:cubicBezTo>
                <a:cubicBezTo>
                  <a:pt x="6812" y="13122"/>
                  <a:pt x="7075" y="12614"/>
                  <a:pt x="7065" y="12601"/>
                </a:cubicBezTo>
                <a:cubicBezTo>
                  <a:pt x="7054" y="12588"/>
                  <a:pt x="6768" y="12553"/>
                  <a:pt x="6426" y="12517"/>
                </a:cubicBezTo>
                <a:cubicBezTo>
                  <a:pt x="6190" y="12493"/>
                  <a:pt x="5928" y="12484"/>
                  <a:pt x="5664" y="12490"/>
                </a:cubicBezTo>
                <a:close/>
                <a:moveTo>
                  <a:pt x="15576" y="12490"/>
                </a:moveTo>
                <a:cubicBezTo>
                  <a:pt x="15055" y="12499"/>
                  <a:pt x="14419" y="12557"/>
                  <a:pt x="14375" y="12610"/>
                </a:cubicBezTo>
                <a:cubicBezTo>
                  <a:pt x="14365" y="12623"/>
                  <a:pt x="14511" y="12891"/>
                  <a:pt x="14699" y="13212"/>
                </a:cubicBezTo>
                <a:cubicBezTo>
                  <a:pt x="14979" y="13694"/>
                  <a:pt x="15398" y="14486"/>
                  <a:pt x="15776" y="15241"/>
                </a:cubicBezTo>
                <a:cubicBezTo>
                  <a:pt x="15813" y="15315"/>
                  <a:pt x="15866" y="15371"/>
                  <a:pt x="15891" y="15371"/>
                </a:cubicBezTo>
                <a:cubicBezTo>
                  <a:pt x="15983" y="15371"/>
                  <a:pt x="16624" y="14530"/>
                  <a:pt x="16853" y="14111"/>
                </a:cubicBezTo>
                <a:cubicBezTo>
                  <a:pt x="17071" y="13712"/>
                  <a:pt x="17442" y="12772"/>
                  <a:pt x="17400" y="12721"/>
                </a:cubicBezTo>
                <a:cubicBezTo>
                  <a:pt x="17352" y="12664"/>
                  <a:pt x="16547" y="12535"/>
                  <a:pt x="16038" y="12499"/>
                </a:cubicBezTo>
                <a:cubicBezTo>
                  <a:pt x="15916" y="12490"/>
                  <a:pt x="15749" y="12486"/>
                  <a:pt x="15576" y="12490"/>
                </a:cubicBezTo>
                <a:close/>
                <a:moveTo>
                  <a:pt x="14245" y="12795"/>
                </a:moveTo>
                <a:lnTo>
                  <a:pt x="14175" y="13147"/>
                </a:lnTo>
                <a:cubicBezTo>
                  <a:pt x="13865" y="14775"/>
                  <a:pt x="13673" y="15587"/>
                  <a:pt x="13337" y="16640"/>
                </a:cubicBezTo>
                <a:lnTo>
                  <a:pt x="13190" y="17085"/>
                </a:lnTo>
                <a:lnTo>
                  <a:pt x="13321" y="17048"/>
                </a:lnTo>
                <a:cubicBezTo>
                  <a:pt x="14064" y="16834"/>
                  <a:pt x="15741" y="15729"/>
                  <a:pt x="15668" y="15501"/>
                </a:cubicBezTo>
                <a:cubicBezTo>
                  <a:pt x="15611" y="15321"/>
                  <a:pt x="15133" y="14384"/>
                  <a:pt x="14691" y="13592"/>
                </a:cubicBezTo>
                <a:lnTo>
                  <a:pt x="14245" y="12795"/>
                </a:lnTo>
                <a:close/>
                <a:moveTo>
                  <a:pt x="7188" y="12888"/>
                </a:moveTo>
                <a:cubicBezTo>
                  <a:pt x="7152" y="12910"/>
                  <a:pt x="7101" y="13008"/>
                  <a:pt x="7011" y="13157"/>
                </a:cubicBezTo>
                <a:cubicBezTo>
                  <a:pt x="6617" y="13809"/>
                  <a:pt x="5757" y="15472"/>
                  <a:pt x="5757" y="15575"/>
                </a:cubicBezTo>
                <a:cubicBezTo>
                  <a:pt x="5757" y="15637"/>
                  <a:pt x="6583" y="16257"/>
                  <a:pt x="6988" y="16501"/>
                </a:cubicBezTo>
                <a:cubicBezTo>
                  <a:pt x="7218" y="16640"/>
                  <a:pt x="7579" y="16826"/>
                  <a:pt x="7796" y="16918"/>
                </a:cubicBezTo>
                <a:cubicBezTo>
                  <a:pt x="8261" y="17117"/>
                  <a:pt x="8283" y="17119"/>
                  <a:pt x="8234" y="16983"/>
                </a:cubicBezTo>
                <a:cubicBezTo>
                  <a:pt x="7941" y="16171"/>
                  <a:pt x="7513" y="14488"/>
                  <a:pt x="7357" y="13546"/>
                </a:cubicBezTo>
                <a:cubicBezTo>
                  <a:pt x="7283" y="13097"/>
                  <a:pt x="7256" y="12905"/>
                  <a:pt x="7211" y="12888"/>
                </a:cubicBezTo>
                <a:cubicBezTo>
                  <a:pt x="7205" y="12886"/>
                  <a:pt x="7195" y="12883"/>
                  <a:pt x="7188" y="12888"/>
                </a:cubicBezTo>
                <a:close/>
                <a:moveTo>
                  <a:pt x="2894" y="19466"/>
                </a:moveTo>
                <a:cubicBezTo>
                  <a:pt x="2839" y="19465"/>
                  <a:pt x="2724" y="19734"/>
                  <a:pt x="2494" y="20393"/>
                </a:cubicBezTo>
                <a:cubicBezTo>
                  <a:pt x="2314" y="20908"/>
                  <a:pt x="2163" y="21352"/>
                  <a:pt x="2163" y="21375"/>
                </a:cubicBezTo>
                <a:cubicBezTo>
                  <a:pt x="2163" y="21398"/>
                  <a:pt x="2204" y="21421"/>
                  <a:pt x="2255" y="21421"/>
                </a:cubicBezTo>
                <a:cubicBezTo>
                  <a:pt x="2319" y="21421"/>
                  <a:pt x="2382" y="21330"/>
                  <a:pt x="2455" y="21125"/>
                </a:cubicBezTo>
                <a:lnTo>
                  <a:pt x="2563" y="20828"/>
                </a:lnTo>
                <a:lnTo>
                  <a:pt x="2909" y="20828"/>
                </a:lnTo>
                <a:lnTo>
                  <a:pt x="3256" y="20828"/>
                </a:lnTo>
                <a:lnTo>
                  <a:pt x="3356" y="21125"/>
                </a:lnTo>
                <a:cubicBezTo>
                  <a:pt x="3436" y="21356"/>
                  <a:pt x="3484" y="21421"/>
                  <a:pt x="3571" y="21421"/>
                </a:cubicBezTo>
                <a:cubicBezTo>
                  <a:pt x="3676" y="21421"/>
                  <a:pt x="3658" y="21367"/>
                  <a:pt x="3325" y="20439"/>
                </a:cubicBezTo>
                <a:cubicBezTo>
                  <a:pt x="3083" y="19766"/>
                  <a:pt x="2948" y="19467"/>
                  <a:pt x="2894" y="19466"/>
                </a:cubicBezTo>
                <a:close/>
                <a:moveTo>
                  <a:pt x="10566" y="19466"/>
                </a:moveTo>
                <a:cubicBezTo>
                  <a:pt x="9970" y="19452"/>
                  <a:pt x="9544" y="20173"/>
                  <a:pt x="9758" y="20847"/>
                </a:cubicBezTo>
                <a:cubicBezTo>
                  <a:pt x="9846" y="21123"/>
                  <a:pt x="9927" y="21228"/>
                  <a:pt x="10158" y="21375"/>
                </a:cubicBezTo>
                <a:cubicBezTo>
                  <a:pt x="10483" y="21582"/>
                  <a:pt x="11120" y="21423"/>
                  <a:pt x="11120" y="21134"/>
                </a:cubicBezTo>
                <a:cubicBezTo>
                  <a:pt x="11120" y="21021"/>
                  <a:pt x="11098" y="21003"/>
                  <a:pt x="11051" y="21051"/>
                </a:cubicBezTo>
                <a:cubicBezTo>
                  <a:pt x="10918" y="21183"/>
                  <a:pt x="10541" y="21253"/>
                  <a:pt x="10358" y="21180"/>
                </a:cubicBezTo>
                <a:cubicBezTo>
                  <a:pt x="9775" y="20948"/>
                  <a:pt x="9791" y="19967"/>
                  <a:pt x="10381" y="19754"/>
                </a:cubicBezTo>
                <a:cubicBezTo>
                  <a:pt x="10567" y="19687"/>
                  <a:pt x="10725" y="19705"/>
                  <a:pt x="11051" y="19855"/>
                </a:cubicBezTo>
                <a:cubicBezTo>
                  <a:pt x="11105" y="19880"/>
                  <a:pt x="11125" y="19854"/>
                  <a:pt x="11113" y="19754"/>
                </a:cubicBezTo>
                <a:cubicBezTo>
                  <a:pt x="11093" y="19595"/>
                  <a:pt x="10859" y="19473"/>
                  <a:pt x="10566" y="19466"/>
                </a:cubicBezTo>
                <a:close/>
                <a:moveTo>
                  <a:pt x="16676" y="19466"/>
                </a:moveTo>
                <a:cubicBezTo>
                  <a:pt x="16416" y="19444"/>
                  <a:pt x="16154" y="19555"/>
                  <a:pt x="15976" y="19809"/>
                </a:cubicBezTo>
                <a:cubicBezTo>
                  <a:pt x="15621" y="20318"/>
                  <a:pt x="15728" y="21076"/>
                  <a:pt x="16199" y="21356"/>
                </a:cubicBezTo>
                <a:cubicBezTo>
                  <a:pt x="16607" y="21600"/>
                  <a:pt x="17107" y="21445"/>
                  <a:pt x="17353" y="21004"/>
                </a:cubicBezTo>
                <a:cubicBezTo>
                  <a:pt x="17510" y="20724"/>
                  <a:pt x="17510" y="20210"/>
                  <a:pt x="17353" y="19930"/>
                </a:cubicBezTo>
                <a:cubicBezTo>
                  <a:pt x="17195" y="19646"/>
                  <a:pt x="16936" y="19489"/>
                  <a:pt x="16676" y="19466"/>
                </a:cubicBezTo>
                <a:close/>
                <a:moveTo>
                  <a:pt x="12582" y="19476"/>
                </a:moveTo>
                <a:cubicBezTo>
                  <a:pt x="12102" y="19511"/>
                  <a:pt x="11805" y="19890"/>
                  <a:pt x="11805" y="20467"/>
                </a:cubicBezTo>
                <a:cubicBezTo>
                  <a:pt x="11805" y="20902"/>
                  <a:pt x="11924" y="21163"/>
                  <a:pt x="12198" y="21338"/>
                </a:cubicBezTo>
                <a:cubicBezTo>
                  <a:pt x="12607" y="21599"/>
                  <a:pt x="13116" y="21454"/>
                  <a:pt x="13367" y="21004"/>
                </a:cubicBezTo>
                <a:cubicBezTo>
                  <a:pt x="13524" y="20724"/>
                  <a:pt x="13524" y="20210"/>
                  <a:pt x="13367" y="19930"/>
                </a:cubicBezTo>
                <a:cubicBezTo>
                  <a:pt x="13187" y="19607"/>
                  <a:pt x="12919" y="19451"/>
                  <a:pt x="12582" y="19476"/>
                </a:cubicBezTo>
                <a:close/>
                <a:moveTo>
                  <a:pt x="18939" y="19476"/>
                </a:moveTo>
                <a:cubicBezTo>
                  <a:pt x="18510" y="19518"/>
                  <a:pt x="18156" y="19913"/>
                  <a:pt x="18154" y="20458"/>
                </a:cubicBezTo>
                <a:cubicBezTo>
                  <a:pt x="18152" y="20897"/>
                  <a:pt x="18325" y="21226"/>
                  <a:pt x="18639" y="21394"/>
                </a:cubicBezTo>
                <a:cubicBezTo>
                  <a:pt x="18731" y="21443"/>
                  <a:pt x="18871" y="21469"/>
                  <a:pt x="19016" y="21468"/>
                </a:cubicBezTo>
                <a:cubicBezTo>
                  <a:pt x="19160" y="21467"/>
                  <a:pt x="19307" y="21444"/>
                  <a:pt x="19408" y="21394"/>
                </a:cubicBezTo>
                <a:cubicBezTo>
                  <a:pt x="19578" y="21308"/>
                  <a:pt x="19577" y="21299"/>
                  <a:pt x="19577" y="20912"/>
                </a:cubicBezTo>
                <a:lnTo>
                  <a:pt x="19577" y="20532"/>
                </a:lnTo>
                <a:lnTo>
                  <a:pt x="19331" y="20532"/>
                </a:lnTo>
                <a:cubicBezTo>
                  <a:pt x="19150" y="20532"/>
                  <a:pt x="19085" y="20553"/>
                  <a:pt x="19085" y="20615"/>
                </a:cubicBezTo>
                <a:cubicBezTo>
                  <a:pt x="19085" y="20664"/>
                  <a:pt x="19146" y="20706"/>
                  <a:pt x="19223" y="20717"/>
                </a:cubicBezTo>
                <a:cubicBezTo>
                  <a:pt x="19342" y="20734"/>
                  <a:pt x="19354" y="20761"/>
                  <a:pt x="19354" y="20940"/>
                </a:cubicBezTo>
                <a:cubicBezTo>
                  <a:pt x="19354" y="21122"/>
                  <a:pt x="19339" y="21151"/>
                  <a:pt x="19185" y="21199"/>
                </a:cubicBezTo>
                <a:cubicBezTo>
                  <a:pt x="18793" y="21321"/>
                  <a:pt x="18385" y="20969"/>
                  <a:pt x="18377" y="20504"/>
                </a:cubicBezTo>
                <a:cubicBezTo>
                  <a:pt x="18371" y="20182"/>
                  <a:pt x="18495" y="19950"/>
                  <a:pt x="18762" y="19791"/>
                </a:cubicBezTo>
                <a:cubicBezTo>
                  <a:pt x="18951" y="19677"/>
                  <a:pt x="19039" y="19685"/>
                  <a:pt x="19470" y="19846"/>
                </a:cubicBezTo>
                <a:cubicBezTo>
                  <a:pt x="19559" y="19880"/>
                  <a:pt x="19577" y="19868"/>
                  <a:pt x="19577" y="19772"/>
                </a:cubicBezTo>
                <a:cubicBezTo>
                  <a:pt x="19577" y="19688"/>
                  <a:pt x="19516" y="19626"/>
                  <a:pt x="19377" y="19559"/>
                </a:cubicBezTo>
                <a:cubicBezTo>
                  <a:pt x="19228" y="19487"/>
                  <a:pt x="19082" y="19462"/>
                  <a:pt x="18939" y="19476"/>
                </a:cubicBezTo>
                <a:close/>
                <a:moveTo>
                  <a:pt x="108" y="19522"/>
                </a:moveTo>
                <a:cubicBezTo>
                  <a:pt x="-2" y="19521"/>
                  <a:pt x="0" y="19523"/>
                  <a:pt x="0" y="20467"/>
                </a:cubicBezTo>
                <a:lnTo>
                  <a:pt x="0" y="21421"/>
                </a:lnTo>
                <a:lnTo>
                  <a:pt x="124" y="21421"/>
                </a:lnTo>
                <a:lnTo>
                  <a:pt x="247" y="21421"/>
                </a:lnTo>
                <a:lnTo>
                  <a:pt x="247" y="20773"/>
                </a:lnTo>
                <a:cubicBezTo>
                  <a:pt x="247" y="20416"/>
                  <a:pt x="264" y="20103"/>
                  <a:pt x="285" y="20087"/>
                </a:cubicBezTo>
                <a:cubicBezTo>
                  <a:pt x="307" y="20071"/>
                  <a:pt x="541" y="20363"/>
                  <a:pt x="808" y="20736"/>
                </a:cubicBezTo>
                <a:cubicBezTo>
                  <a:pt x="1167" y="21235"/>
                  <a:pt x="1325" y="21421"/>
                  <a:pt x="1409" y="21421"/>
                </a:cubicBezTo>
                <a:lnTo>
                  <a:pt x="1524" y="21421"/>
                </a:lnTo>
                <a:lnTo>
                  <a:pt x="1524" y="20467"/>
                </a:lnTo>
                <a:cubicBezTo>
                  <a:pt x="1524" y="19558"/>
                  <a:pt x="1518" y="19522"/>
                  <a:pt x="1424" y="19522"/>
                </a:cubicBezTo>
                <a:cubicBezTo>
                  <a:pt x="1331" y="19522"/>
                  <a:pt x="1324" y="19560"/>
                  <a:pt x="1324" y="20198"/>
                </a:cubicBezTo>
                <a:cubicBezTo>
                  <a:pt x="1324" y="20571"/>
                  <a:pt x="1310" y="20893"/>
                  <a:pt x="1286" y="20912"/>
                </a:cubicBezTo>
                <a:cubicBezTo>
                  <a:pt x="1261" y="20930"/>
                  <a:pt x="1011" y="20627"/>
                  <a:pt x="732" y="20235"/>
                </a:cubicBezTo>
                <a:cubicBezTo>
                  <a:pt x="364" y="19721"/>
                  <a:pt x="188" y="19522"/>
                  <a:pt x="108" y="19522"/>
                </a:cubicBezTo>
                <a:close/>
                <a:moveTo>
                  <a:pt x="4279" y="19522"/>
                </a:moveTo>
                <a:lnTo>
                  <a:pt x="4279" y="20467"/>
                </a:lnTo>
                <a:lnTo>
                  <a:pt x="4279" y="21421"/>
                </a:lnTo>
                <a:lnTo>
                  <a:pt x="4648" y="21421"/>
                </a:lnTo>
                <a:cubicBezTo>
                  <a:pt x="5180" y="21421"/>
                  <a:pt x="5362" y="21282"/>
                  <a:pt x="5364" y="20865"/>
                </a:cubicBezTo>
                <a:cubicBezTo>
                  <a:pt x="5364" y="20805"/>
                  <a:pt x="5295" y="20674"/>
                  <a:pt x="5210" y="20578"/>
                </a:cubicBezTo>
                <a:cubicBezTo>
                  <a:pt x="5066" y="20416"/>
                  <a:pt x="5058" y="20400"/>
                  <a:pt x="5133" y="20300"/>
                </a:cubicBezTo>
                <a:cubicBezTo>
                  <a:pt x="5254" y="20139"/>
                  <a:pt x="5237" y="19841"/>
                  <a:pt x="5095" y="19670"/>
                </a:cubicBezTo>
                <a:cubicBezTo>
                  <a:pt x="4989" y="19543"/>
                  <a:pt x="4928" y="19522"/>
                  <a:pt x="4625" y="19522"/>
                </a:cubicBezTo>
                <a:lnTo>
                  <a:pt x="4279" y="19522"/>
                </a:lnTo>
                <a:close/>
                <a:moveTo>
                  <a:pt x="6149" y="19522"/>
                </a:moveTo>
                <a:cubicBezTo>
                  <a:pt x="6055" y="19522"/>
                  <a:pt x="6049" y="19558"/>
                  <a:pt x="6049" y="20467"/>
                </a:cubicBezTo>
                <a:cubicBezTo>
                  <a:pt x="6049" y="21376"/>
                  <a:pt x="6055" y="21421"/>
                  <a:pt x="6149" y="21421"/>
                </a:cubicBezTo>
                <a:cubicBezTo>
                  <a:pt x="6243" y="21421"/>
                  <a:pt x="6249" y="21376"/>
                  <a:pt x="6249" y="20467"/>
                </a:cubicBezTo>
                <a:cubicBezTo>
                  <a:pt x="6249" y="19558"/>
                  <a:pt x="6243" y="19522"/>
                  <a:pt x="6149" y="19522"/>
                </a:cubicBezTo>
                <a:close/>
                <a:moveTo>
                  <a:pt x="8165" y="19522"/>
                </a:moveTo>
                <a:lnTo>
                  <a:pt x="8165" y="20467"/>
                </a:lnTo>
                <a:lnTo>
                  <a:pt x="8165" y="21421"/>
                </a:lnTo>
                <a:lnTo>
                  <a:pt x="8612" y="21421"/>
                </a:lnTo>
                <a:cubicBezTo>
                  <a:pt x="8966" y="21421"/>
                  <a:pt x="9050" y="21398"/>
                  <a:pt x="9050" y="21329"/>
                </a:cubicBezTo>
                <a:cubicBezTo>
                  <a:pt x="9050" y="21263"/>
                  <a:pt x="8970" y="21240"/>
                  <a:pt x="8719" y="21227"/>
                </a:cubicBezTo>
                <a:lnTo>
                  <a:pt x="8388" y="21208"/>
                </a:lnTo>
                <a:lnTo>
                  <a:pt x="8388" y="20912"/>
                </a:lnTo>
                <a:lnTo>
                  <a:pt x="8388" y="20615"/>
                </a:lnTo>
                <a:lnTo>
                  <a:pt x="8696" y="20597"/>
                </a:lnTo>
                <a:cubicBezTo>
                  <a:pt x="8961" y="20582"/>
                  <a:pt x="9004" y="20564"/>
                  <a:pt x="9004" y="20467"/>
                </a:cubicBezTo>
                <a:cubicBezTo>
                  <a:pt x="9004" y="20370"/>
                  <a:pt x="8961" y="20352"/>
                  <a:pt x="8696" y="20337"/>
                </a:cubicBezTo>
                <a:lnTo>
                  <a:pt x="8388" y="20319"/>
                </a:lnTo>
                <a:lnTo>
                  <a:pt x="8388" y="20022"/>
                </a:lnTo>
                <a:lnTo>
                  <a:pt x="8388" y="19726"/>
                </a:lnTo>
                <a:lnTo>
                  <a:pt x="8719" y="19707"/>
                </a:lnTo>
                <a:cubicBezTo>
                  <a:pt x="8970" y="19694"/>
                  <a:pt x="9050" y="19670"/>
                  <a:pt x="9050" y="19605"/>
                </a:cubicBezTo>
                <a:cubicBezTo>
                  <a:pt x="9050" y="19536"/>
                  <a:pt x="8966" y="19522"/>
                  <a:pt x="8612" y="19522"/>
                </a:cubicBezTo>
                <a:lnTo>
                  <a:pt x="8165" y="19522"/>
                </a:lnTo>
                <a:close/>
                <a:moveTo>
                  <a:pt x="14360" y="19522"/>
                </a:moveTo>
                <a:cubicBezTo>
                  <a:pt x="14267" y="19522"/>
                  <a:pt x="14268" y="19562"/>
                  <a:pt x="14268" y="20467"/>
                </a:cubicBezTo>
                <a:lnTo>
                  <a:pt x="14268" y="21421"/>
                </a:lnTo>
                <a:lnTo>
                  <a:pt x="14729" y="21421"/>
                </a:lnTo>
                <a:cubicBezTo>
                  <a:pt x="15106" y="21421"/>
                  <a:pt x="15199" y="21398"/>
                  <a:pt x="15199" y="21329"/>
                </a:cubicBezTo>
                <a:cubicBezTo>
                  <a:pt x="15199" y="21263"/>
                  <a:pt x="15118" y="21240"/>
                  <a:pt x="14845" y="21227"/>
                </a:cubicBezTo>
                <a:lnTo>
                  <a:pt x="14483" y="21208"/>
                </a:lnTo>
                <a:lnTo>
                  <a:pt x="14475" y="20365"/>
                </a:lnTo>
                <a:cubicBezTo>
                  <a:pt x="14463" y="19569"/>
                  <a:pt x="14451" y="19522"/>
                  <a:pt x="14360" y="19522"/>
                </a:cubicBezTo>
                <a:close/>
                <a:moveTo>
                  <a:pt x="21463" y="19522"/>
                </a:moveTo>
                <a:cubicBezTo>
                  <a:pt x="21355" y="19522"/>
                  <a:pt x="21279" y="19593"/>
                  <a:pt x="21109" y="19855"/>
                </a:cubicBezTo>
                <a:lnTo>
                  <a:pt x="20893" y="20189"/>
                </a:lnTo>
                <a:lnTo>
                  <a:pt x="20786" y="20013"/>
                </a:lnTo>
                <a:cubicBezTo>
                  <a:pt x="20560" y="19638"/>
                  <a:pt x="20433" y="19510"/>
                  <a:pt x="20324" y="19531"/>
                </a:cubicBezTo>
                <a:cubicBezTo>
                  <a:pt x="20224" y="19550"/>
                  <a:pt x="20238" y="19586"/>
                  <a:pt x="20509" y="19994"/>
                </a:cubicBezTo>
                <a:lnTo>
                  <a:pt x="20809" y="20439"/>
                </a:lnTo>
                <a:lnTo>
                  <a:pt x="20809" y="20930"/>
                </a:lnTo>
                <a:cubicBezTo>
                  <a:pt x="20809" y="21380"/>
                  <a:pt x="20818" y="21421"/>
                  <a:pt x="20909" y="21421"/>
                </a:cubicBezTo>
                <a:cubicBezTo>
                  <a:pt x="20999" y="21421"/>
                  <a:pt x="21001" y="21381"/>
                  <a:pt x="21001" y="20921"/>
                </a:cubicBezTo>
                <a:lnTo>
                  <a:pt x="21001" y="20421"/>
                </a:lnTo>
                <a:lnTo>
                  <a:pt x="21301" y="19967"/>
                </a:lnTo>
                <a:cubicBezTo>
                  <a:pt x="21594" y="19523"/>
                  <a:pt x="21598" y="19522"/>
                  <a:pt x="21463" y="19522"/>
                </a:cubicBezTo>
                <a:close/>
                <a:moveTo>
                  <a:pt x="4695" y="19698"/>
                </a:moveTo>
                <a:cubicBezTo>
                  <a:pt x="4930" y="19712"/>
                  <a:pt x="5077" y="19962"/>
                  <a:pt x="4949" y="20198"/>
                </a:cubicBezTo>
                <a:cubicBezTo>
                  <a:pt x="4887" y="20312"/>
                  <a:pt x="4825" y="20347"/>
                  <a:pt x="4695" y="20347"/>
                </a:cubicBezTo>
                <a:cubicBezTo>
                  <a:pt x="4497" y="20347"/>
                  <a:pt x="4464" y="20285"/>
                  <a:pt x="4487" y="19957"/>
                </a:cubicBezTo>
                <a:cubicBezTo>
                  <a:pt x="4498" y="19792"/>
                  <a:pt x="4530" y="19722"/>
                  <a:pt x="4595" y="19707"/>
                </a:cubicBezTo>
                <a:cubicBezTo>
                  <a:pt x="4631" y="19699"/>
                  <a:pt x="4661" y="19696"/>
                  <a:pt x="4695" y="19698"/>
                </a:cubicBezTo>
                <a:close/>
                <a:moveTo>
                  <a:pt x="16569" y="19716"/>
                </a:moveTo>
                <a:cubicBezTo>
                  <a:pt x="16917" y="19691"/>
                  <a:pt x="17269" y="20008"/>
                  <a:pt x="17269" y="20467"/>
                </a:cubicBezTo>
                <a:cubicBezTo>
                  <a:pt x="17269" y="20747"/>
                  <a:pt x="17106" y="21049"/>
                  <a:pt x="16899" y="21153"/>
                </a:cubicBezTo>
                <a:cubicBezTo>
                  <a:pt x="16692" y="21257"/>
                  <a:pt x="16551" y="21256"/>
                  <a:pt x="16353" y="21153"/>
                </a:cubicBezTo>
                <a:cubicBezTo>
                  <a:pt x="15919" y="20925"/>
                  <a:pt x="15847" y="20207"/>
                  <a:pt x="16230" y="19865"/>
                </a:cubicBezTo>
                <a:cubicBezTo>
                  <a:pt x="16333" y="19772"/>
                  <a:pt x="16452" y="19725"/>
                  <a:pt x="16569" y="19716"/>
                </a:cubicBezTo>
                <a:close/>
                <a:moveTo>
                  <a:pt x="12605" y="19726"/>
                </a:moveTo>
                <a:cubicBezTo>
                  <a:pt x="12801" y="19720"/>
                  <a:pt x="12998" y="19830"/>
                  <a:pt x="13152" y="20050"/>
                </a:cubicBezTo>
                <a:cubicBezTo>
                  <a:pt x="13405" y="20412"/>
                  <a:pt x="13267" y="20958"/>
                  <a:pt x="12882" y="21143"/>
                </a:cubicBezTo>
                <a:cubicBezTo>
                  <a:pt x="12645" y="21258"/>
                  <a:pt x="12566" y="21261"/>
                  <a:pt x="12359" y="21153"/>
                </a:cubicBezTo>
                <a:cubicBezTo>
                  <a:pt x="11944" y="20935"/>
                  <a:pt x="11885" y="20161"/>
                  <a:pt x="12259" y="19865"/>
                </a:cubicBezTo>
                <a:cubicBezTo>
                  <a:pt x="12372" y="19776"/>
                  <a:pt x="12488" y="19729"/>
                  <a:pt x="12605" y="19726"/>
                </a:cubicBezTo>
                <a:close/>
                <a:moveTo>
                  <a:pt x="2886" y="19967"/>
                </a:moveTo>
                <a:cubicBezTo>
                  <a:pt x="2947" y="19967"/>
                  <a:pt x="3160" y="20519"/>
                  <a:pt x="3125" y="20587"/>
                </a:cubicBezTo>
                <a:cubicBezTo>
                  <a:pt x="3087" y="20660"/>
                  <a:pt x="2723" y="20660"/>
                  <a:pt x="2686" y="20587"/>
                </a:cubicBezTo>
                <a:cubicBezTo>
                  <a:pt x="2651" y="20518"/>
                  <a:pt x="2829" y="19967"/>
                  <a:pt x="2886" y="19967"/>
                </a:cubicBezTo>
                <a:close/>
                <a:moveTo>
                  <a:pt x="4733" y="20597"/>
                </a:moveTo>
                <a:cubicBezTo>
                  <a:pt x="4778" y="20593"/>
                  <a:pt x="4815" y="20595"/>
                  <a:pt x="4849" y="20597"/>
                </a:cubicBezTo>
                <a:cubicBezTo>
                  <a:pt x="4949" y="20602"/>
                  <a:pt x="5005" y="20627"/>
                  <a:pt x="5064" y="20699"/>
                </a:cubicBezTo>
                <a:cubicBezTo>
                  <a:pt x="5194" y="20855"/>
                  <a:pt x="5188" y="20920"/>
                  <a:pt x="5041" y="21097"/>
                </a:cubicBezTo>
                <a:cubicBezTo>
                  <a:pt x="4952" y="21204"/>
                  <a:pt x="4873" y="21236"/>
                  <a:pt x="4725" y="21236"/>
                </a:cubicBezTo>
                <a:cubicBezTo>
                  <a:pt x="4498" y="21236"/>
                  <a:pt x="4464" y="21186"/>
                  <a:pt x="4487" y="20847"/>
                </a:cubicBezTo>
                <a:cubicBezTo>
                  <a:pt x="4502" y="20620"/>
                  <a:pt x="4503" y="20615"/>
                  <a:pt x="4733" y="20597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86" name="Google Shape;86;p1" descr="1200px-Centre_national_de_la_recherche_scientifique.svg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173089" y="2254286"/>
            <a:ext cx="508311" cy="508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 descr="up1.jpg.jpeg"/>
          <p:cNvPicPr preferRelativeResize="0"/>
          <p:nvPr/>
        </p:nvPicPr>
        <p:blipFill rotWithShape="1">
          <a:blip r:embed="rId8">
            <a:alphaModFix/>
          </a:blip>
          <a:srcRect l="5841" t="12989" r="5897" b="25747"/>
          <a:stretch/>
        </p:blipFill>
        <p:spPr>
          <a:xfrm>
            <a:off x="4836167" y="2311305"/>
            <a:ext cx="1246597" cy="389961"/>
          </a:xfrm>
          <a:custGeom>
            <a:avLst/>
            <a:gdLst/>
            <a:ahLst/>
            <a:cxnLst/>
            <a:rect l="l" t="t" r="r" b="b"/>
            <a:pathLst>
              <a:path w="21596" h="21580" extrusionOk="0">
                <a:moveTo>
                  <a:pt x="10801" y="2"/>
                </a:moveTo>
                <a:cubicBezTo>
                  <a:pt x="10765" y="-20"/>
                  <a:pt x="10747" y="181"/>
                  <a:pt x="10777" y="277"/>
                </a:cubicBezTo>
                <a:cubicBezTo>
                  <a:pt x="10801" y="354"/>
                  <a:pt x="10836" y="275"/>
                  <a:pt x="10836" y="145"/>
                </a:cubicBezTo>
                <a:cubicBezTo>
                  <a:pt x="10836" y="77"/>
                  <a:pt x="10821" y="14"/>
                  <a:pt x="10801" y="2"/>
                </a:cubicBezTo>
                <a:close/>
                <a:moveTo>
                  <a:pt x="10760" y="584"/>
                </a:moveTo>
                <a:cubicBezTo>
                  <a:pt x="10731" y="587"/>
                  <a:pt x="10722" y="612"/>
                  <a:pt x="10722" y="672"/>
                </a:cubicBezTo>
                <a:cubicBezTo>
                  <a:pt x="10722" y="792"/>
                  <a:pt x="10634" y="1368"/>
                  <a:pt x="10574" y="1638"/>
                </a:cubicBezTo>
                <a:cubicBezTo>
                  <a:pt x="10541" y="1791"/>
                  <a:pt x="10538" y="1857"/>
                  <a:pt x="10557" y="1990"/>
                </a:cubicBezTo>
                <a:cubicBezTo>
                  <a:pt x="10570" y="2078"/>
                  <a:pt x="10581" y="2332"/>
                  <a:pt x="10581" y="2561"/>
                </a:cubicBezTo>
                <a:cubicBezTo>
                  <a:pt x="10581" y="2909"/>
                  <a:pt x="10573" y="3013"/>
                  <a:pt x="10530" y="3176"/>
                </a:cubicBezTo>
                <a:cubicBezTo>
                  <a:pt x="10488" y="3336"/>
                  <a:pt x="10478" y="3442"/>
                  <a:pt x="10478" y="3769"/>
                </a:cubicBezTo>
                <a:lnTo>
                  <a:pt x="10478" y="4164"/>
                </a:lnTo>
                <a:lnTo>
                  <a:pt x="10317" y="4427"/>
                </a:lnTo>
                <a:cubicBezTo>
                  <a:pt x="10106" y="4777"/>
                  <a:pt x="9948" y="5293"/>
                  <a:pt x="9853" y="5954"/>
                </a:cubicBezTo>
                <a:cubicBezTo>
                  <a:pt x="9814" y="6222"/>
                  <a:pt x="9777" y="6573"/>
                  <a:pt x="9770" y="6734"/>
                </a:cubicBezTo>
                <a:lnTo>
                  <a:pt x="9760" y="7030"/>
                </a:lnTo>
                <a:lnTo>
                  <a:pt x="10224" y="6404"/>
                </a:lnTo>
                <a:cubicBezTo>
                  <a:pt x="10481" y="6061"/>
                  <a:pt x="10719" y="5748"/>
                  <a:pt x="10753" y="5712"/>
                </a:cubicBezTo>
                <a:cubicBezTo>
                  <a:pt x="10808" y="5655"/>
                  <a:pt x="10873" y="5725"/>
                  <a:pt x="11317" y="6316"/>
                </a:cubicBezTo>
                <a:cubicBezTo>
                  <a:pt x="11592" y="6682"/>
                  <a:pt x="11822" y="6999"/>
                  <a:pt x="11833" y="7019"/>
                </a:cubicBezTo>
                <a:cubicBezTo>
                  <a:pt x="11872" y="7095"/>
                  <a:pt x="11825" y="6425"/>
                  <a:pt x="11757" y="5954"/>
                </a:cubicBezTo>
                <a:cubicBezTo>
                  <a:pt x="11664" y="5314"/>
                  <a:pt x="11484" y="4735"/>
                  <a:pt x="11279" y="4406"/>
                </a:cubicBezTo>
                <a:lnTo>
                  <a:pt x="11131" y="4164"/>
                </a:lnTo>
                <a:lnTo>
                  <a:pt x="11131" y="3769"/>
                </a:lnTo>
                <a:cubicBezTo>
                  <a:pt x="11131" y="3440"/>
                  <a:pt x="11122" y="3336"/>
                  <a:pt x="11080" y="3176"/>
                </a:cubicBezTo>
                <a:cubicBezTo>
                  <a:pt x="11036" y="3010"/>
                  <a:pt x="11028" y="2915"/>
                  <a:pt x="11028" y="2528"/>
                </a:cubicBezTo>
                <a:cubicBezTo>
                  <a:pt x="11028" y="2279"/>
                  <a:pt x="11039" y="2023"/>
                  <a:pt x="11052" y="1957"/>
                </a:cubicBezTo>
                <a:cubicBezTo>
                  <a:pt x="11072" y="1858"/>
                  <a:pt x="11064" y="1784"/>
                  <a:pt x="11011" y="1539"/>
                </a:cubicBezTo>
                <a:cubicBezTo>
                  <a:pt x="10976" y="1377"/>
                  <a:pt x="10933" y="1099"/>
                  <a:pt x="10911" y="925"/>
                </a:cubicBezTo>
                <a:cubicBezTo>
                  <a:pt x="10876" y="635"/>
                  <a:pt x="10866" y="614"/>
                  <a:pt x="10798" y="595"/>
                </a:cubicBezTo>
                <a:cubicBezTo>
                  <a:pt x="10784" y="591"/>
                  <a:pt x="10770" y="583"/>
                  <a:pt x="10760" y="584"/>
                </a:cubicBezTo>
                <a:close/>
                <a:moveTo>
                  <a:pt x="10805" y="6053"/>
                </a:moveTo>
                <a:lnTo>
                  <a:pt x="10145" y="6931"/>
                </a:lnTo>
                <a:cubicBezTo>
                  <a:pt x="9782" y="7414"/>
                  <a:pt x="9455" y="7853"/>
                  <a:pt x="9416" y="7909"/>
                </a:cubicBezTo>
                <a:cubicBezTo>
                  <a:pt x="9351" y="8000"/>
                  <a:pt x="9475" y="8007"/>
                  <a:pt x="10805" y="8007"/>
                </a:cubicBezTo>
                <a:cubicBezTo>
                  <a:pt x="12133" y="8007"/>
                  <a:pt x="12259" y="7999"/>
                  <a:pt x="12194" y="7909"/>
                </a:cubicBezTo>
                <a:cubicBezTo>
                  <a:pt x="12154" y="7854"/>
                  <a:pt x="11827" y="7414"/>
                  <a:pt x="11465" y="6931"/>
                </a:cubicBezTo>
                <a:lnTo>
                  <a:pt x="10805" y="6053"/>
                </a:lnTo>
                <a:close/>
                <a:moveTo>
                  <a:pt x="11747" y="9655"/>
                </a:moveTo>
                <a:cubicBezTo>
                  <a:pt x="11709" y="9662"/>
                  <a:pt x="11602" y="9847"/>
                  <a:pt x="11602" y="9918"/>
                </a:cubicBezTo>
                <a:cubicBezTo>
                  <a:pt x="11602" y="9949"/>
                  <a:pt x="11636" y="9930"/>
                  <a:pt x="11678" y="9874"/>
                </a:cubicBezTo>
                <a:cubicBezTo>
                  <a:pt x="11767" y="9756"/>
                  <a:pt x="11776" y="9727"/>
                  <a:pt x="11757" y="9665"/>
                </a:cubicBezTo>
                <a:cubicBezTo>
                  <a:pt x="11755" y="9659"/>
                  <a:pt x="11752" y="9653"/>
                  <a:pt x="11747" y="9655"/>
                </a:cubicBezTo>
                <a:close/>
                <a:moveTo>
                  <a:pt x="5837" y="10237"/>
                </a:moveTo>
                <a:cubicBezTo>
                  <a:pt x="5829" y="10235"/>
                  <a:pt x="5820" y="10736"/>
                  <a:pt x="5820" y="11346"/>
                </a:cubicBezTo>
                <a:cubicBezTo>
                  <a:pt x="5820" y="12661"/>
                  <a:pt x="5856" y="12883"/>
                  <a:pt x="5865" y="11620"/>
                </a:cubicBezTo>
                <a:cubicBezTo>
                  <a:pt x="5869" y="11047"/>
                  <a:pt x="5879" y="10786"/>
                  <a:pt x="5896" y="10786"/>
                </a:cubicBezTo>
                <a:cubicBezTo>
                  <a:pt x="5909" y="10786"/>
                  <a:pt x="6012" y="11163"/>
                  <a:pt x="6126" y="11620"/>
                </a:cubicBezTo>
                <a:cubicBezTo>
                  <a:pt x="6241" y="12078"/>
                  <a:pt x="6343" y="12455"/>
                  <a:pt x="6353" y="12455"/>
                </a:cubicBezTo>
                <a:cubicBezTo>
                  <a:pt x="6363" y="12455"/>
                  <a:pt x="6374" y="11978"/>
                  <a:pt x="6374" y="11379"/>
                </a:cubicBezTo>
                <a:cubicBezTo>
                  <a:pt x="6374" y="10465"/>
                  <a:pt x="6369" y="10302"/>
                  <a:pt x="6343" y="10302"/>
                </a:cubicBezTo>
                <a:cubicBezTo>
                  <a:pt x="6317" y="10302"/>
                  <a:pt x="6312" y="10433"/>
                  <a:pt x="6312" y="11082"/>
                </a:cubicBezTo>
                <a:cubicBezTo>
                  <a:pt x="6312" y="11510"/>
                  <a:pt x="6302" y="11874"/>
                  <a:pt x="6291" y="11895"/>
                </a:cubicBezTo>
                <a:cubicBezTo>
                  <a:pt x="6280" y="11916"/>
                  <a:pt x="6176" y="11548"/>
                  <a:pt x="6061" y="11082"/>
                </a:cubicBezTo>
                <a:cubicBezTo>
                  <a:pt x="5945" y="10617"/>
                  <a:pt x="5846" y="10238"/>
                  <a:pt x="5837" y="10237"/>
                </a:cubicBezTo>
                <a:close/>
                <a:moveTo>
                  <a:pt x="15662" y="10258"/>
                </a:moveTo>
                <a:cubicBezTo>
                  <a:pt x="15523" y="10236"/>
                  <a:pt x="15420" y="10564"/>
                  <a:pt x="15456" y="10972"/>
                </a:cubicBezTo>
                <a:cubicBezTo>
                  <a:pt x="15470" y="11130"/>
                  <a:pt x="15498" y="11228"/>
                  <a:pt x="15587" y="11379"/>
                </a:cubicBezTo>
                <a:cubicBezTo>
                  <a:pt x="15731" y="11624"/>
                  <a:pt x="15789" y="11782"/>
                  <a:pt x="15789" y="11950"/>
                </a:cubicBezTo>
                <a:cubicBezTo>
                  <a:pt x="15789" y="12299"/>
                  <a:pt x="15634" y="12441"/>
                  <a:pt x="15525" y="12191"/>
                </a:cubicBezTo>
                <a:cubicBezTo>
                  <a:pt x="15472" y="12071"/>
                  <a:pt x="15442" y="12078"/>
                  <a:pt x="15442" y="12202"/>
                </a:cubicBezTo>
                <a:cubicBezTo>
                  <a:pt x="15442" y="12231"/>
                  <a:pt x="15466" y="12291"/>
                  <a:pt x="15497" y="12345"/>
                </a:cubicBezTo>
                <a:cubicBezTo>
                  <a:pt x="15528" y="12398"/>
                  <a:pt x="15598" y="12442"/>
                  <a:pt x="15652" y="12444"/>
                </a:cubicBezTo>
                <a:cubicBezTo>
                  <a:pt x="15766" y="12447"/>
                  <a:pt x="15851" y="12245"/>
                  <a:pt x="15851" y="11961"/>
                </a:cubicBezTo>
                <a:cubicBezTo>
                  <a:pt x="15851" y="11689"/>
                  <a:pt x="15814" y="11549"/>
                  <a:pt x="15700" y="11368"/>
                </a:cubicBezTo>
                <a:cubicBezTo>
                  <a:pt x="15507" y="11059"/>
                  <a:pt x="15455" y="10785"/>
                  <a:pt x="15542" y="10533"/>
                </a:cubicBezTo>
                <a:cubicBezTo>
                  <a:pt x="15582" y="10416"/>
                  <a:pt x="15692" y="10409"/>
                  <a:pt x="15772" y="10522"/>
                </a:cubicBezTo>
                <a:cubicBezTo>
                  <a:pt x="15798" y="10558"/>
                  <a:pt x="15810" y="10540"/>
                  <a:pt x="15810" y="10467"/>
                </a:cubicBezTo>
                <a:cubicBezTo>
                  <a:pt x="15810" y="10402"/>
                  <a:pt x="15778" y="10338"/>
                  <a:pt x="15724" y="10291"/>
                </a:cubicBezTo>
                <a:cubicBezTo>
                  <a:pt x="15703" y="10273"/>
                  <a:pt x="15682" y="10262"/>
                  <a:pt x="15662" y="10258"/>
                </a:cubicBezTo>
                <a:close/>
                <a:moveTo>
                  <a:pt x="9815" y="10280"/>
                </a:moveTo>
                <a:cubicBezTo>
                  <a:pt x="9788" y="10278"/>
                  <a:pt x="9764" y="10284"/>
                  <a:pt x="9743" y="10302"/>
                </a:cubicBezTo>
                <a:cubicBezTo>
                  <a:pt x="9653" y="10379"/>
                  <a:pt x="9619" y="10519"/>
                  <a:pt x="9619" y="10840"/>
                </a:cubicBezTo>
                <a:cubicBezTo>
                  <a:pt x="9619" y="11096"/>
                  <a:pt x="9671" y="11281"/>
                  <a:pt x="9787" y="11433"/>
                </a:cubicBezTo>
                <a:cubicBezTo>
                  <a:pt x="9876" y="11550"/>
                  <a:pt x="9966" y="11815"/>
                  <a:pt x="9966" y="11961"/>
                </a:cubicBezTo>
                <a:cubicBezTo>
                  <a:pt x="9966" y="12285"/>
                  <a:pt x="9804" y="12422"/>
                  <a:pt x="9694" y="12191"/>
                </a:cubicBezTo>
                <a:cubicBezTo>
                  <a:pt x="9636" y="12069"/>
                  <a:pt x="9598" y="12070"/>
                  <a:pt x="9598" y="12191"/>
                </a:cubicBezTo>
                <a:cubicBezTo>
                  <a:pt x="9598" y="12224"/>
                  <a:pt x="9626" y="12291"/>
                  <a:pt x="9657" y="12345"/>
                </a:cubicBezTo>
                <a:cubicBezTo>
                  <a:pt x="9724" y="12462"/>
                  <a:pt x="9864" y="12481"/>
                  <a:pt x="9935" y="12378"/>
                </a:cubicBezTo>
                <a:cubicBezTo>
                  <a:pt x="9998" y="12286"/>
                  <a:pt x="10026" y="12020"/>
                  <a:pt x="10004" y="11752"/>
                </a:cubicBezTo>
                <a:cubicBezTo>
                  <a:pt x="9990" y="11586"/>
                  <a:pt x="9961" y="11508"/>
                  <a:pt x="9849" y="11324"/>
                </a:cubicBezTo>
                <a:cubicBezTo>
                  <a:pt x="9773" y="11198"/>
                  <a:pt x="9700" y="11031"/>
                  <a:pt x="9684" y="10939"/>
                </a:cubicBezTo>
                <a:cubicBezTo>
                  <a:pt x="9658" y="10792"/>
                  <a:pt x="9659" y="10745"/>
                  <a:pt x="9691" y="10588"/>
                </a:cubicBezTo>
                <a:cubicBezTo>
                  <a:pt x="9723" y="10431"/>
                  <a:pt x="9736" y="10416"/>
                  <a:pt x="9811" y="10445"/>
                </a:cubicBezTo>
                <a:cubicBezTo>
                  <a:pt x="9858" y="10463"/>
                  <a:pt x="9911" y="10488"/>
                  <a:pt x="9928" y="10500"/>
                </a:cubicBezTo>
                <a:cubicBezTo>
                  <a:pt x="9945" y="10513"/>
                  <a:pt x="9960" y="10492"/>
                  <a:pt x="9966" y="10456"/>
                </a:cubicBezTo>
                <a:cubicBezTo>
                  <a:pt x="9980" y="10364"/>
                  <a:pt x="9895" y="10287"/>
                  <a:pt x="9815" y="10280"/>
                </a:cubicBezTo>
                <a:close/>
                <a:moveTo>
                  <a:pt x="4954" y="10302"/>
                </a:moveTo>
                <a:cubicBezTo>
                  <a:pt x="4928" y="10302"/>
                  <a:pt x="4923" y="10427"/>
                  <a:pt x="4923" y="11082"/>
                </a:cubicBezTo>
                <a:cubicBezTo>
                  <a:pt x="4923" y="11922"/>
                  <a:pt x="4942" y="12150"/>
                  <a:pt x="5029" y="12345"/>
                </a:cubicBezTo>
                <a:cubicBezTo>
                  <a:pt x="5090" y="12481"/>
                  <a:pt x="5267" y="12483"/>
                  <a:pt x="5328" y="12345"/>
                </a:cubicBezTo>
                <a:cubicBezTo>
                  <a:pt x="5409" y="12164"/>
                  <a:pt x="5432" y="11868"/>
                  <a:pt x="5432" y="11049"/>
                </a:cubicBezTo>
                <a:cubicBezTo>
                  <a:pt x="5432" y="10424"/>
                  <a:pt x="5430" y="10302"/>
                  <a:pt x="5404" y="10302"/>
                </a:cubicBezTo>
                <a:cubicBezTo>
                  <a:pt x="5378" y="10302"/>
                  <a:pt x="5373" y="10429"/>
                  <a:pt x="5373" y="11115"/>
                </a:cubicBezTo>
                <a:cubicBezTo>
                  <a:pt x="5373" y="11935"/>
                  <a:pt x="5371" y="11935"/>
                  <a:pt x="5311" y="12125"/>
                </a:cubicBezTo>
                <a:cubicBezTo>
                  <a:pt x="5267" y="12266"/>
                  <a:pt x="5232" y="12323"/>
                  <a:pt x="5177" y="12323"/>
                </a:cubicBezTo>
                <a:cubicBezTo>
                  <a:pt x="5122" y="12323"/>
                  <a:pt x="5087" y="12266"/>
                  <a:pt x="5043" y="12125"/>
                </a:cubicBezTo>
                <a:cubicBezTo>
                  <a:pt x="4983" y="11935"/>
                  <a:pt x="4985" y="11935"/>
                  <a:pt x="4985" y="11115"/>
                </a:cubicBezTo>
                <a:cubicBezTo>
                  <a:pt x="4985" y="10429"/>
                  <a:pt x="4979" y="10302"/>
                  <a:pt x="4954" y="10302"/>
                </a:cubicBezTo>
                <a:close/>
                <a:moveTo>
                  <a:pt x="6793" y="10302"/>
                </a:moveTo>
                <a:cubicBezTo>
                  <a:pt x="6767" y="10302"/>
                  <a:pt x="6762" y="10465"/>
                  <a:pt x="6762" y="11379"/>
                </a:cubicBezTo>
                <a:cubicBezTo>
                  <a:pt x="6762" y="12292"/>
                  <a:pt x="6767" y="12455"/>
                  <a:pt x="6793" y="12455"/>
                </a:cubicBezTo>
                <a:cubicBezTo>
                  <a:pt x="6819" y="12455"/>
                  <a:pt x="6820" y="12292"/>
                  <a:pt x="6820" y="11379"/>
                </a:cubicBezTo>
                <a:cubicBezTo>
                  <a:pt x="6820" y="10465"/>
                  <a:pt x="6819" y="10302"/>
                  <a:pt x="6793" y="10302"/>
                </a:cubicBezTo>
                <a:close/>
                <a:moveTo>
                  <a:pt x="7154" y="10302"/>
                </a:moveTo>
                <a:cubicBezTo>
                  <a:pt x="7120" y="10302"/>
                  <a:pt x="7115" y="10260"/>
                  <a:pt x="7288" y="11488"/>
                </a:cubicBezTo>
                <a:cubicBezTo>
                  <a:pt x="7363" y="12018"/>
                  <a:pt x="7433" y="12443"/>
                  <a:pt x="7443" y="12433"/>
                </a:cubicBezTo>
                <a:cubicBezTo>
                  <a:pt x="7453" y="12422"/>
                  <a:pt x="7525" y="11930"/>
                  <a:pt x="7608" y="11346"/>
                </a:cubicBezTo>
                <a:cubicBezTo>
                  <a:pt x="7714" y="10591"/>
                  <a:pt x="7751" y="10299"/>
                  <a:pt x="7728" y="10313"/>
                </a:cubicBezTo>
                <a:cubicBezTo>
                  <a:pt x="7701" y="10331"/>
                  <a:pt x="7617" y="10849"/>
                  <a:pt x="7484" y="11851"/>
                </a:cubicBezTo>
                <a:cubicBezTo>
                  <a:pt x="7462" y="12015"/>
                  <a:pt x="7448" y="12055"/>
                  <a:pt x="7429" y="12004"/>
                </a:cubicBezTo>
                <a:cubicBezTo>
                  <a:pt x="7415" y="11967"/>
                  <a:pt x="7353" y="11566"/>
                  <a:pt x="7291" y="11115"/>
                </a:cubicBezTo>
                <a:cubicBezTo>
                  <a:pt x="7226" y="10632"/>
                  <a:pt x="7171" y="10302"/>
                  <a:pt x="7154" y="10302"/>
                </a:cubicBezTo>
                <a:close/>
                <a:moveTo>
                  <a:pt x="8068" y="10302"/>
                </a:moveTo>
                <a:lnTo>
                  <a:pt x="8068" y="11379"/>
                </a:lnTo>
                <a:lnTo>
                  <a:pt x="8068" y="12455"/>
                </a:lnTo>
                <a:lnTo>
                  <a:pt x="8271" y="12455"/>
                </a:lnTo>
                <a:cubicBezTo>
                  <a:pt x="8524" y="12455"/>
                  <a:pt x="8547" y="12327"/>
                  <a:pt x="8299" y="12301"/>
                </a:cubicBezTo>
                <a:lnTo>
                  <a:pt x="8120" y="12290"/>
                </a:lnTo>
                <a:lnTo>
                  <a:pt x="8120" y="11862"/>
                </a:lnTo>
                <a:lnTo>
                  <a:pt x="8120" y="11444"/>
                </a:lnTo>
                <a:lnTo>
                  <a:pt x="8268" y="11422"/>
                </a:lnTo>
                <a:cubicBezTo>
                  <a:pt x="8349" y="11412"/>
                  <a:pt x="8416" y="11378"/>
                  <a:pt x="8416" y="11346"/>
                </a:cubicBezTo>
                <a:cubicBezTo>
                  <a:pt x="8416" y="11313"/>
                  <a:pt x="8349" y="11268"/>
                  <a:pt x="8268" y="11258"/>
                </a:cubicBezTo>
                <a:lnTo>
                  <a:pt x="8120" y="11247"/>
                </a:lnTo>
                <a:lnTo>
                  <a:pt x="8120" y="10851"/>
                </a:lnTo>
                <a:lnTo>
                  <a:pt x="8120" y="10456"/>
                </a:lnTo>
                <a:lnTo>
                  <a:pt x="8281" y="10445"/>
                </a:lnTo>
                <a:cubicBezTo>
                  <a:pt x="8528" y="10416"/>
                  <a:pt x="8523" y="10302"/>
                  <a:pt x="8275" y="10302"/>
                </a:cubicBezTo>
                <a:lnTo>
                  <a:pt x="8068" y="10302"/>
                </a:lnTo>
                <a:close/>
                <a:moveTo>
                  <a:pt x="8825" y="10302"/>
                </a:moveTo>
                <a:lnTo>
                  <a:pt x="8825" y="11379"/>
                </a:lnTo>
                <a:cubicBezTo>
                  <a:pt x="8825" y="12276"/>
                  <a:pt x="8827" y="12455"/>
                  <a:pt x="8852" y="12455"/>
                </a:cubicBezTo>
                <a:cubicBezTo>
                  <a:pt x="8874" y="12455"/>
                  <a:pt x="8885" y="12341"/>
                  <a:pt x="8890" y="12037"/>
                </a:cubicBezTo>
                <a:lnTo>
                  <a:pt x="8897" y="11631"/>
                </a:lnTo>
                <a:lnTo>
                  <a:pt x="8993" y="11620"/>
                </a:lnTo>
                <a:lnTo>
                  <a:pt x="9089" y="11598"/>
                </a:lnTo>
                <a:lnTo>
                  <a:pt x="9155" y="12026"/>
                </a:lnTo>
                <a:cubicBezTo>
                  <a:pt x="9201" y="12326"/>
                  <a:pt x="9231" y="12455"/>
                  <a:pt x="9258" y="12455"/>
                </a:cubicBezTo>
                <a:cubicBezTo>
                  <a:pt x="9291" y="12455"/>
                  <a:pt x="9288" y="12396"/>
                  <a:pt x="9223" y="12026"/>
                </a:cubicBezTo>
                <a:lnTo>
                  <a:pt x="9151" y="11609"/>
                </a:lnTo>
                <a:lnTo>
                  <a:pt x="9199" y="11488"/>
                </a:lnTo>
                <a:cubicBezTo>
                  <a:pt x="9312" y="11205"/>
                  <a:pt x="9326" y="10784"/>
                  <a:pt x="9234" y="10489"/>
                </a:cubicBezTo>
                <a:cubicBezTo>
                  <a:pt x="9177" y="10308"/>
                  <a:pt x="9166" y="10302"/>
                  <a:pt x="9000" y="10302"/>
                </a:cubicBezTo>
                <a:lnTo>
                  <a:pt x="8825" y="10302"/>
                </a:lnTo>
                <a:close/>
                <a:moveTo>
                  <a:pt x="10385" y="10302"/>
                </a:moveTo>
                <a:cubicBezTo>
                  <a:pt x="10359" y="10302"/>
                  <a:pt x="10354" y="10465"/>
                  <a:pt x="10354" y="11379"/>
                </a:cubicBezTo>
                <a:cubicBezTo>
                  <a:pt x="10354" y="12292"/>
                  <a:pt x="10359" y="12455"/>
                  <a:pt x="10385" y="12455"/>
                </a:cubicBezTo>
                <a:cubicBezTo>
                  <a:pt x="10411" y="12455"/>
                  <a:pt x="10416" y="12292"/>
                  <a:pt x="10416" y="11379"/>
                </a:cubicBezTo>
                <a:cubicBezTo>
                  <a:pt x="10416" y="10465"/>
                  <a:pt x="10411" y="10302"/>
                  <a:pt x="10385" y="10302"/>
                </a:cubicBezTo>
                <a:close/>
                <a:moveTo>
                  <a:pt x="10939" y="10302"/>
                </a:moveTo>
                <a:cubicBezTo>
                  <a:pt x="10818" y="10302"/>
                  <a:pt x="10722" y="10323"/>
                  <a:pt x="10722" y="10357"/>
                </a:cubicBezTo>
                <a:cubicBezTo>
                  <a:pt x="10722" y="10391"/>
                  <a:pt x="10764" y="10434"/>
                  <a:pt x="10812" y="10445"/>
                </a:cubicBezTo>
                <a:lnTo>
                  <a:pt x="10898" y="10456"/>
                </a:lnTo>
                <a:lnTo>
                  <a:pt x="10901" y="11455"/>
                </a:lnTo>
                <a:cubicBezTo>
                  <a:pt x="10906" y="12272"/>
                  <a:pt x="10915" y="12455"/>
                  <a:pt x="10939" y="12455"/>
                </a:cubicBezTo>
                <a:cubicBezTo>
                  <a:pt x="10963" y="12455"/>
                  <a:pt x="10969" y="12272"/>
                  <a:pt x="10973" y="11455"/>
                </a:cubicBezTo>
                <a:lnTo>
                  <a:pt x="10980" y="10456"/>
                </a:lnTo>
                <a:lnTo>
                  <a:pt x="11066" y="10445"/>
                </a:lnTo>
                <a:cubicBezTo>
                  <a:pt x="11114" y="10434"/>
                  <a:pt x="11152" y="10391"/>
                  <a:pt x="11152" y="10357"/>
                </a:cubicBezTo>
                <a:cubicBezTo>
                  <a:pt x="11152" y="10323"/>
                  <a:pt x="11059" y="10302"/>
                  <a:pt x="10939" y="10302"/>
                </a:cubicBezTo>
                <a:close/>
                <a:moveTo>
                  <a:pt x="11458" y="10302"/>
                </a:moveTo>
                <a:lnTo>
                  <a:pt x="11458" y="11335"/>
                </a:lnTo>
                <a:cubicBezTo>
                  <a:pt x="11458" y="11903"/>
                  <a:pt x="11464" y="12387"/>
                  <a:pt x="11472" y="12411"/>
                </a:cubicBezTo>
                <a:cubicBezTo>
                  <a:pt x="11493" y="12480"/>
                  <a:pt x="11867" y="12459"/>
                  <a:pt x="11867" y="12389"/>
                </a:cubicBezTo>
                <a:cubicBezTo>
                  <a:pt x="11867" y="12354"/>
                  <a:pt x="11791" y="12311"/>
                  <a:pt x="11699" y="12301"/>
                </a:cubicBezTo>
                <a:lnTo>
                  <a:pt x="11530" y="12290"/>
                </a:lnTo>
                <a:lnTo>
                  <a:pt x="11530" y="11862"/>
                </a:lnTo>
                <a:lnTo>
                  <a:pt x="11530" y="11444"/>
                </a:lnTo>
                <a:lnTo>
                  <a:pt x="11678" y="11422"/>
                </a:lnTo>
                <a:cubicBezTo>
                  <a:pt x="11759" y="11412"/>
                  <a:pt x="11826" y="11378"/>
                  <a:pt x="11826" y="11346"/>
                </a:cubicBezTo>
                <a:cubicBezTo>
                  <a:pt x="11826" y="11313"/>
                  <a:pt x="11759" y="11268"/>
                  <a:pt x="11678" y="11258"/>
                </a:cubicBezTo>
                <a:lnTo>
                  <a:pt x="11530" y="11247"/>
                </a:lnTo>
                <a:lnTo>
                  <a:pt x="11530" y="10851"/>
                </a:lnTo>
                <a:lnTo>
                  <a:pt x="11530" y="10456"/>
                </a:lnTo>
                <a:lnTo>
                  <a:pt x="11699" y="10445"/>
                </a:lnTo>
                <a:cubicBezTo>
                  <a:pt x="11939" y="10418"/>
                  <a:pt x="11911" y="10302"/>
                  <a:pt x="11664" y="10302"/>
                </a:cubicBezTo>
                <a:lnTo>
                  <a:pt x="11458" y="10302"/>
                </a:lnTo>
                <a:close/>
                <a:moveTo>
                  <a:pt x="12623" y="10302"/>
                </a:moveTo>
                <a:lnTo>
                  <a:pt x="12623" y="11379"/>
                </a:lnTo>
                <a:cubicBezTo>
                  <a:pt x="12623" y="12276"/>
                  <a:pt x="12626" y="12455"/>
                  <a:pt x="12651" y="12455"/>
                </a:cubicBezTo>
                <a:cubicBezTo>
                  <a:pt x="12673" y="12455"/>
                  <a:pt x="12684" y="12341"/>
                  <a:pt x="12689" y="12037"/>
                </a:cubicBezTo>
                <a:lnTo>
                  <a:pt x="12696" y="11631"/>
                </a:lnTo>
                <a:lnTo>
                  <a:pt x="12830" y="11598"/>
                </a:lnTo>
                <a:cubicBezTo>
                  <a:pt x="12984" y="11561"/>
                  <a:pt x="13021" y="11488"/>
                  <a:pt x="13053" y="11148"/>
                </a:cubicBezTo>
                <a:cubicBezTo>
                  <a:pt x="13072" y="10948"/>
                  <a:pt x="13071" y="10864"/>
                  <a:pt x="13043" y="10676"/>
                </a:cubicBezTo>
                <a:cubicBezTo>
                  <a:pt x="12999" y="10380"/>
                  <a:pt x="12938" y="10302"/>
                  <a:pt x="12764" y="10302"/>
                </a:cubicBezTo>
                <a:lnTo>
                  <a:pt x="12623" y="10302"/>
                </a:lnTo>
                <a:close/>
                <a:moveTo>
                  <a:pt x="14194" y="10302"/>
                </a:moveTo>
                <a:lnTo>
                  <a:pt x="14194" y="11379"/>
                </a:lnTo>
                <a:cubicBezTo>
                  <a:pt x="14194" y="12276"/>
                  <a:pt x="14201" y="12455"/>
                  <a:pt x="14225" y="12455"/>
                </a:cubicBezTo>
                <a:cubicBezTo>
                  <a:pt x="14247" y="12455"/>
                  <a:pt x="14255" y="12341"/>
                  <a:pt x="14260" y="12037"/>
                </a:cubicBezTo>
                <a:lnTo>
                  <a:pt x="14267" y="11631"/>
                </a:lnTo>
                <a:lnTo>
                  <a:pt x="14366" y="11631"/>
                </a:lnTo>
                <a:lnTo>
                  <a:pt x="14466" y="11631"/>
                </a:lnTo>
                <a:lnTo>
                  <a:pt x="14538" y="12037"/>
                </a:lnTo>
                <a:cubicBezTo>
                  <a:pt x="14635" y="12599"/>
                  <a:pt x="14687" y="12590"/>
                  <a:pt x="14600" y="12026"/>
                </a:cubicBezTo>
                <a:lnTo>
                  <a:pt x="14535" y="11609"/>
                </a:lnTo>
                <a:lnTo>
                  <a:pt x="14600" y="11422"/>
                </a:lnTo>
                <a:cubicBezTo>
                  <a:pt x="14690" y="11155"/>
                  <a:pt x="14694" y="10766"/>
                  <a:pt x="14607" y="10489"/>
                </a:cubicBezTo>
                <a:cubicBezTo>
                  <a:pt x="14550" y="10308"/>
                  <a:pt x="14536" y="10302"/>
                  <a:pt x="14370" y="10302"/>
                </a:cubicBezTo>
                <a:lnTo>
                  <a:pt x="14194" y="10302"/>
                </a:lnTo>
                <a:close/>
                <a:moveTo>
                  <a:pt x="15064" y="10302"/>
                </a:moveTo>
                <a:cubicBezTo>
                  <a:pt x="15038" y="10302"/>
                  <a:pt x="15033" y="10465"/>
                  <a:pt x="15033" y="11379"/>
                </a:cubicBezTo>
                <a:cubicBezTo>
                  <a:pt x="15033" y="12292"/>
                  <a:pt x="15038" y="12455"/>
                  <a:pt x="15064" y="12455"/>
                </a:cubicBezTo>
                <a:cubicBezTo>
                  <a:pt x="15090" y="12455"/>
                  <a:pt x="15095" y="12292"/>
                  <a:pt x="15095" y="11379"/>
                </a:cubicBezTo>
                <a:cubicBezTo>
                  <a:pt x="15095" y="10465"/>
                  <a:pt x="15090" y="10302"/>
                  <a:pt x="15064" y="10302"/>
                </a:cubicBezTo>
                <a:close/>
                <a:moveTo>
                  <a:pt x="13579" y="10313"/>
                </a:moveTo>
                <a:cubicBezTo>
                  <a:pt x="13572" y="10312"/>
                  <a:pt x="13568" y="10333"/>
                  <a:pt x="13562" y="10368"/>
                </a:cubicBezTo>
                <a:cubicBezTo>
                  <a:pt x="13516" y="10645"/>
                  <a:pt x="13276" y="12346"/>
                  <a:pt x="13276" y="12400"/>
                </a:cubicBezTo>
                <a:cubicBezTo>
                  <a:pt x="13276" y="12537"/>
                  <a:pt x="13319" y="12419"/>
                  <a:pt x="13362" y="12169"/>
                </a:cubicBezTo>
                <a:lnTo>
                  <a:pt x="13411" y="11895"/>
                </a:lnTo>
                <a:lnTo>
                  <a:pt x="13579" y="11873"/>
                </a:lnTo>
                <a:lnTo>
                  <a:pt x="13747" y="11862"/>
                </a:lnTo>
                <a:lnTo>
                  <a:pt x="13782" y="12059"/>
                </a:lnTo>
                <a:cubicBezTo>
                  <a:pt x="13839" y="12388"/>
                  <a:pt x="13863" y="12482"/>
                  <a:pt x="13878" y="12433"/>
                </a:cubicBezTo>
                <a:cubicBezTo>
                  <a:pt x="13886" y="12407"/>
                  <a:pt x="13825" y="11898"/>
                  <a:pt x="13741" y="11302"/>
                </a:cubicBezTo>
                <a:cubicBezTo>
                  <a:pt x="13633" y="10543"/>
                  <a:pt x="13599" y="10318"/>
                  <a:pt x="13579" y="10313"/>
                </a:cubicBezTo>
                <a:close/>
                <a:moveTo>
                  <a:pt x="16676" y="10357"/>
                </a:moveTo>
                <a:cubicBezTo>
                  <a:pt x="16670" y="10357"/>
                  <a:pt x="16632" y="10439"/>
                  <a:pt x="16594" y="10533"/>
                </a:cubicBezTo>
                <a:cubicBezTo>
                  <a:pt x="16516" y="10724"/>
                  <a:pt x="16495" y="10940"/>
                  <a:pt x="16566" y="10819"/>
                </a:cubicBezTo>
                <a:cubicBezTo>
                  <a:pt x="16639" y="10695"/>
                  <a:pt x="16648" y="10793"/>
                  <a:pt x="16645" y="11554"/>
                </a:cubicBezTo>
                <a:cubicBezTo>
                  <a:pt x="16644" y="11955"/>
                  <a:pt x="16645" y="12322"/>
                  <a:pt x="16645" y="12367"/>
                </a:cubicBezTo>
                <a:cubicBezTo>
                  <a:pt x="16646" y="12412"/>
                  <a:pt x="16655" y="12455"/>
                  <a:pt x="16666" y="12455"/>
                </a:cubicBezTo>
                <a:cubicBezTo>
                  <a:pt x="16679" y="12455"/>
                  <a:pt x="16687" y="12064"/>
                  <a:pt x="16687" y="11411"/>
                </a:cubicBezTo>
                <a:cubicBezTo>
                  <a:pt x="16687" y="10837"/>
                  <a:pt x="16683" y="10357"/>
                  <a:pt x="16676" y="10357"/>
                </a:cubicBezTo>
                <a:close/>
                <a:moveTo>
                  <a:pt x="12857" y="10500"/>
                </a:moveTo>
                <a:cubicBezTo>
                  <a:pt x="12904" y="10505"/>
                  <a:pt x="12927" y="10549"/>
                  <a:pt x="12960" y="10654"/>
                </a:cubicBezTo>
                <a:cubicBezTo>
                  <a:pt x="13027" y="10868"/>
                  <a:pt x="13023" y="11046"/>
                  <a:pt x="12950" y="11280"/>
                </a:cubicBezTo>
                <a:cubicBezTo>
                  <a:pt x="12901" y="11435"/>
                  <a:pt x="12875" y="11466"/>
                  <a:pt x="12799" y="11466"/>
                </a:cubicBezTo>
                <a:cubicBezTo>
                  <a:pt x="12688" y="11466"/>
                  <a:pt x="12680" y="11433"/>
                  <a:pt x="12689" y="10906"/>
                </a:cubicBezTo>
                <a:lnTo>
                  <a:pt x="12696" y="10522"/>
                </a:lnTo>
                <a:lnTo>
                  <a:pt x="12802" y="10511"/>
                </a:lnTo>
                <a:cubicBezTo>
                  <a:pt x="12825" y="10507"/>
                  <a:pt x="12841" y="10498"/>
                  <a:pt x="12857" y="10500"/>
                </a:cubicBezTo>
                <a:close/>
                <a:moveTo>
                  <a:pt x="14449" y="10500"/>
                </a:moveTo>
                <a:cubicBezTo>
                  <a:pt x="14501" y="10504"/>
                  <a:pt x="14525" y="10540"/>
                  <a:pt x="14555" y="10632"/>
                </a:cubicBezTo>
                <a:cubicBezTo>
                  <a:pt x="14617" y="10817"/>
                  <a:pt x="14616" y="11085"/>
                  <a:pt x="14555" y="11269"/>
                </a:cubicBezTo>
                <a:cubicBezTo>
                  <a:pt x="14518" y="11380"/>
                  <a:pt x="14486" y="11411"/>
                  <a:pt x="14394" y="11411"/>
                </a:cubicBezTo>
                <a:cubicBezTo>
                  <a:pt x="14259" y="11411"/>
                  <a:pt x="14251" y="11379"/>
                  <a:pt x="14260" y="10873"/>
                </a:cubicBezTo>
                <a:lnTo>
                  <a:pt x="14267" y="10522"/>
                </a:lnTo>
                <a:lnTo>
                  <a:pt x="14387" y="10511"/>
                </a:lnTo>
                <a:cubicBezTo>
                  <a:pt x="14412" y="10507"/>
                  <a:pt x="14431" y="10499"/>
                  <a:pt x="14449" y="10500"/>
                </a:cubicBezTo>
                <a:close/>
                <a:moveTo>
                  <a:pt x="13586" y="10775"/>
                </a:moveTo>
                <a:cubicBezTo>
                  <a:pt x="13614" y="10804"/>
                  <a:pt x="13727" y="11614"/>
                  <a:pt x="13713" y="11686"/>
                </a:cubicBezTo>
                <a:cubicBezTo>
                  <a:pt x="13700" y="11756"/>
                  <a:pt x="13465" y="11746"/>
                  <a:pt x="13452" y="11675"/>
                </a:cubicBezTo>
                <a:cubicBezTo>
                  <a:pt x="13435" y="11586"/>
                  <a:pt x="13559" y="10746"/>
                  <a:pt x="13586" y="10775"/>
                </a:cubicBezTo>
                <a:close/>
                <a:moveTo>
                  <a:pt x="7343" y="13355"/>
                </a:moveTo>
                <a:lnTo>
                  <a:pt x="7181" y="13838"/>
                </a:lnTo>
                <a:cubicBezTo>
                  <a:pt x="7058" y="14206"/>
                  <a:pt x="7023" y="14342"/>
                  <a:pt x="7034" y="14431"/>
                </a:cubicBezTo>
                <a:cubicBezTo>
                  <a:pt x="7046" y="14538"/>
                  <a:pt x="7057" y="14536"/>
                  <a:pt x="7164" y="14343"/>
                </a:cubicBezTo>
                <a:cubicBezTo>
                  <a:pt x="7318" y="14066"/>
                  <a:pt x="7415" y="13820"/>
                  <a:pt x="7415" y="13718"/>
                </a:cubicBezTo>
                <a:cubicBezTo>
                  <a:pt x="7415" y="13672"/>
                  <a:pt x="7397" y="13576"/>
                  <a:pt x="7377" y="13498"/>
                </a:cubicBezTo>
                <a:lnTo>
                  <a:pt x="7343" y="13355"/>
                </a:lnTo>
                <a:close/>
                <a:moveTo>
                  <a:pt x="8443" y="14684"/>
                </a:moveTo>
                <a:cubicBezTo>
                  <a:pt x="8174" y="14688"/>
                  <a:pt x="7919" y="15213"/>
                  <a:pt x="7821" y="16035"/>
                </a:cubicBezTo>
                <a:cubicBezTo>
                  <a:pt x="7647" y="17492"/>
                  <a:pt x="7889" y="18972"/>
                  <a:pt x="8330" y="19153"/>
                </a:cubicBezTo>
                <a:cubicBezTo>
                  <a:pt x="8815" y="19353"/>
                  <a:pt x="9174" y="18271"/>
                  <a:pt x="9124" y="16748"/>
                </a:cubicBezTo>
                <a:cubicBezTo>
                  <a:pt x="9090" y="15726"/>
                  <a:pt x="8916" y="15027"/>
                  <a:pt x="8629" y="14761"/>
                </a:cubicBezTo>
                <a:cubicBezTo>
                  <a:pt x="8567" y="14703"/>
                  <a:pt x="8505" y="14683"/>
                  <a:pt x="8443" y="14684"/>
                </a:cubicBezTo>
                <a:close/>
                <a:moveTo>
                  <a:pt x="11757" y="14684"/>
                </a:moveTo>
                <a:cubicBezTo>
                  <a:pt x="11658" y="14686"/>
                  <a:pt x="11562" y="14760"/>
                  <a:pt x="11485" y="14903"/>
                </a:cubicBezTo>
                <a:cubicBezTo>
                  <a:pt x="11327" y="15200"/>
                  <a:pt x="11272" y="15847"/>
                  <a:pt x="11358" y="16419"/>
                </a:cubicBezTo>
                <a:cubicBezTo>
                  <a:pt x="11391" y="16637"/>
                  <a:pt x="11439" y="16777"/>
                  <a:pt x="11558" y="17034"/>
                </a:cubicBezTo>
                <a:cubicBezTo>
                  <a:pt x="11854" y="17677"/>
                  <a:pt x="11942" y="18085"/>
                  <a:pt x="11888" y="18538"/>
                </a:cubicBezTo>
                <a:cubicBezTo>
                  <a:pt x="11842" y="18922"/>
                  <a:pt x="11667" y="19081"/>
                  <a:pt x="11527" y="18868"/>
                </a:cubicBezTo>
                <a:cubicBezTo>
                  <a:pt x="11451" y="18754"/>
                  <a:pt x="11355" y="18367"/>
                  <a:pt x="11355" y="18176"/>
                </a:cubicBezTo>
                <a:cubicBezTo>
                  <a:pt x="11355" y="18102"/>
                  <a:pt x="11342" y="18055"/>
                  <a:pt x="11314" y="18055"/>
                </a:cubicBezTo>
                <a:cubicBezTo>
                  <a:pt x="11275" y="18055"/>
                  <a:pt x="11271" y="18089"/>
                  <a:pt x="11283" y="18308"/>
                </a:cubicBezTo>
                <a:cubicBezTo>
                  <a:pt x="11290" y="18442"/>
                  <a:pt x="11296" y="18643"/>
                  <a:pt x="11296" y="18758"/>
                </a:cubicBezTo>
                <a:cubicBezTo>
                  <a:pt x="11297" y="19001"/>
                  <a:pt x="11332" y="19092"/>
                  <a:pt x="11475" y="19175"/>
                </a:cubicBezTo>
                <a:cubicBezTo>
                  <a:pt x="11718" y="19316"/>
                  <a:pt x="11977" y="19042"/>
                  <a:pt x="12066" y="18549"/>
                </a:cubicBezTo>
                <a:cubicBezTo>
                  <a:pt x="12105" y="18338"/>
                  <a:pt x="12113" y="18215"/>
                  <a:pt x="12108" y="17890"/>
                </a:cubicBezTo>
                <a:cubicBezTo>
                  <a:pt x="12099" y="17368"/>
                  <a:pt x="12044" y="17133"/>
                  <a:pt x="11809" y="16628"/>
                </a:cubicBezTo>
                <a:cubicBezTo>
                  <a:pt x="11589" y="16157"/>
                  <a:pt x="11520" y="15916"/>
                  <a:pt x="11520" y="15606"/>
                </a:cubicBezTo>
                <a:cubicBezTo>
                  <a:pt x="11520" y="15481"/>
                  <a:pt x="11529" y="15324"/>
                  <a:pt x="11540" y="15255"/>
                </a:cubicBezTo>
                <a:cubicBezTo>
                  <a:pt x="11568" y="15088"/>
                  <a:pt x="11667" y="14925"/>
                  <a:pt x="11743" y="14925"/>
                </a:cubicBezTo>
                <a:cubicBezTo>
                  <a:pt x="11817" y="14925"/>
                  <a:pt x="11938" y="15246"/>
                  <a:pt x="11956" y="15485"/>
                </a:cubicBezTo>
                <a:cubicBezTo>
                  <a:pt x="11965" y="15590"/>
                  <a:pt x="11985" y="15650"/>
                  <a:pt x="12011" y="15650"/>
                </a:cubicBezTo>
                <a:cubicBezTo>
                  <a:pt x="12047" y="15650"/>
                  <a:pt x="12049" y="15600"/>
                  <a:pt x="12049" y="15255"/>
                </a:cubicBezTo>
                <a:lnTo>
                  <a:pt x="12049" y="14871"/>
                </a:lnTo>
                <a:lnTo>
                  <a:pt x="11936" y="14761"/>
                </a:lnTo>
                <a:cubicBezTo>
                  <a:pt x="11878" y="14707"/>
                  <a:pt x="11817" y="14683"/>
                  <a:pt x="11757" y="14684"/>
                </a:cubicBezTo>
                <a:close/>
                <a:moveTo>
                  <a:pt x="1564" y="14695"/>
                </a:moveTo>
                <a:cubicBezTo>
                  <a:pt x="1556" y="14696"/>
                  <a:pt x="1546" y="14700"/>
                  <a:pt x="1537" y="14706"/>
                </a:cubicBezTo>
                <a:cubicBezTo>
                  <a:pt x="1475" y="14745"/>
                  <a:pt x="1472" y="14784"/>
                  <a:pt x="1248" y="16715"/>
                </a:cubicBezTo>
                <a:cubicBezTo>
                  <a:pt x="1021" y="18665"/>
                  <a:pt x="982" y="18912"/>
                  <a:pt x="897" y="18912"/>
                </a:cubicBezTo>
                <a:cubicBezTo>
                  <a:pt x="872" y="18912"/>
                  <a:pt x="859" y="18959"/>
                  <a:pt x="859" y="19043"/>
                </a:cubicBezTo>
                <a:cubicBezTo>
                  <a:pt x="859" y="19166"/>
                  <a:pt x="872" y="19164"/>
                  <a:pt x="1073" y="19164"/>
                </a:cubicBezTo>
                <a:cubicBezTo>
                  <a:pt x="1273" y="19164"/>
                  <a:pt x="1286" y="19166"/>
                  <a:pt x="1286" y="19043"/>
                </a:cubicBezTo>
                <a:cubicBezTo>
                  <a:pt x="1286" y="18939"/>
                  <a:pt x="1272" y="18912"/>
                  <a:pt x="1217" y="18912"/>
                </a:cubicBezTo>
                <a:cubicBezTo>
                  <a:pt x="1101" y="18912"/>
                  <a:pt x="1094" y="18795"/>
                  <a:pt x="1165" y="18165"/>
                </a:cubicBezTo>
                <a:cubicBezTo>
                  <a:pt x="1200" y="17858"/>
                  <a:pt x="1240" y="17578"/>
                  <a:pt x="1255" y="17539"/>
                </a:cubicBezTo>
                <a:cubicBezTo>
                  <a:pt x="1272" y="17494"/>
                  <a:pt x="1361" y="17472"/>
                  <a:pt x="1485" y="17484"/>
                </a:cubicBezTo>
                <a:lnTo>
                  <a:pt x="1684" y="17506"/>
                </a:lnTo>
                <a:lnTo>
                  <a:pt x="1753" y="18110"/>
                </a:lnTo>
                <a:cubicBezTo>
                  <a:pt x="1830" y="18779"/>
                  <a:pt x="1822" y="18912"/>
                  <a:pt x="1712" y="18912"/>
                </a:cubicBezTo>
                <a:cubicBezTo>
                  <a:pt x="1667" y="18912"/>
                  <a:pt x="1654" y="18943"/>
                  <a:pt x="1654" y="19043"/>
                </a:cubicBezTo>
                <a:cubicBezTo>
                  <a:pt x="1654" y="19167"/>
                  <a:pt x="1666" y="19164"/>
                  <a:pt x="1929" y="19164"/>
                </a:cubicBezTo>
                <a:cubicBezTo>
                  <a:pt x="2185" y="19164"/>
                  <a:pt x="2207" y="19158"/>
                  <a:pt x="2207" y="19043"/>
                </a:cubicBezTo>
                <a:cubicBezTo>
                  <a:pt x="2207" y="18966"/>
                  <a:pt x="2187" y="18904"/>
                  <a:pt x="2155" y="18879"/>
                </a:cubicBezTo>
                <a:cubicBezTo>
                  <a:pt x="2089" y="18826"/>
                  <a:pt x="2084" y="18792"/>
                  <a:pt x="1839" y="16649"/>
                </a:cubicBezTo>
                <a:cubicBezTo>
                  <a:pt x="1724" y="15643"/>
                  <a:pt x="1624" y="14793"/>
                  <a:pt x="1616" y="14750"/>
                </a:cubicBezTo>
                <a:cubicBezTo>
                  <a:pt x="1609" y="14713"/>
                  <a:pt x="1589" y="14691"/>
                  <a:pt x="1564" y="14695"/>
                </a:cubicBezTo>
                <a:close/>
                <a:moveTo>
                  <a:pt x="12916" y="14695"/>
                </a:moveTo>
                <a:cubicBezTo>
                  <a:pt x="12814" y="14690"/>
                  <a:pt x="12714" y="14742"/>
                  <a:pt x="12641" y="14849"/>
                </a:cubicBezTo>
                <a:cubicBezTo>
                  <a:pt x="12401" y="15195"/>
                  <a:pt x="12254" y="15898"/>
                  <a:pt x="12238" y="16792"/>
                </a:cubicBezTo>
                <a:cubicBezTo>
                  <a:pt x="12219" y="17904"/>
                  <a:pt x="12373" y="18738"/>
                  <a:pt x="12661" y="19076"/>
                </a:cubicBezTo>
                <a:cubicBezTo>
                  <a:pt x="12779" y="19214"/>
                  <a:pt x="13051" y="19187"/>
                  <a:pt x="13180" y="19032"/>
                </a:cubicBezTo>
                <a:cubicBezTo>
                  <a:pt x="13474" y="18682"/>
                  <a:pt x="13638" y="17684"/>
                  <a:pt x="13582" y="16573"/>
                </a:cubicBezTo>
                <a:cubicBezTo>
                  <a:pt x="13543" y="15782"/>
                  <a:pt x="13409" y="15187"/>
                  <a:pt x="13197" y="14871"/>
                </a:cubicBezTo>
                <a:cubicBezTo>
                  <a:pt x="13122" y="14757"/>
                  <a:pt x="13017" y="14700"/>
                  <a:pt x="12916" y="14695"/>
                </a:cubicBezTo>
                <a:close/>
                <a:moveTo>
                  <a:pt x="16862" y="14706"/>
                </a:moveTo>
                <a:cubicBezTo>
                  <a:pt x="16678" y="14706"/>
                  <a:pt x="16530" y="14874"/>
                  <a:pt x="16398" y="15244"/>
                </a:cubicBezTo>
                <a:cubicBezTo>
                  <a:pt x="16198" y="15806"/>
                  <a:pt x="16127" y="16930"/>
                  <a:pt x="16229" y="17879"/>
                </a:cubicBezTo>
                <a:cubicBezTo>
                  <a:pt x="16287" y="18416"/>
                  <a:pt x="16454" y="18909"/>
                  <a:pt x="16645" y="19109"/>
                </a:cubicBezTo>
                <a:cubicBezTo>
                  <a:pt x="16674" y="19139"/>
                  <a:pt x="16786" y="19152"/>
                  <a:pt x="16893" y="19142"/>
                </a:cubicBezTo>
                <a:cubicBezTo>
                  <a:pt x="17055" y="19127"/>
                  <a:pt x="17103" y="19097"/>
                  <a:pt x="17189" y="18956"/>
                </a:cubicBezTo>
                <a:cubicBezTo>
                  <a:pt x="17323" y="18732"/>
                  <a:pt x="17409" y="18445"/>
                  <a:pt x="17477" y="17967"/>
                </a:cubicBezTo>
                <a:cubicBezTo>
                  <a:pt x="17526" y="17631"/>
                  <a:pt x="17533" y="17483"/>
                  <a:pt x="17532" y="16979"/>
                </a:cubicBezTo>
                <a:cubicBezTo>
                  <a:pt x="17532" y="15957"/>
                  <a:pt x="17415" y="15314"/>
                  <a:pt x="17161" y="14914"/>
                </a:cubicBezTo>
                <a:cubicBezTo>
                  <a:pt x="17041" y="14726"/>
                  <a:pt x="17006" y="14706"/>
                  <a:pt x="16862" y="14706"/>
                </a:cubicBezTo>
                <a:close/>
                <a:moveTo>
                  <a:pt x="2461" y="14728"/>
                </a:moveTo>
                <a:cubicBezTo>
                  <a:pt x="2276" y="14728"/>
                  <a:pt x="2263" y="14816"/>
                  <a:pt x="2400" y="15200"/>
                </a:cubicBezTo>
                <a:lnTo>
                  <a:pt x="2492" y="15464"/>
                </a:lnTo>
                <a:lnTo>
                  <a:pt x="2492" y="17067"/>
                </a:lnTo>
                <a:cubicBezTo>
                  <a:pt x="2492" y="18468"/>
                  <a:pt x="2487" y="18687"/>
                  <a:pt x="2458" y="18791"/>
                </a:cubicBezTo>
                <a:cubicBezTo>
                  <a:pt x="2439" y="18856"/>
                  <a:pt x="2402" y="18912"/>
                  <a:pt x="2375" y="18912"/>
                </a:cubicBezTo>
                <a:cubicBezTo>
                  <a:pt x="2347" y="18912"/>
                  <a:pt x="2327" y="18951"/>
                  <a:pt x="2327" y="19010"/>
                </a:cubicBezTo>
                <a:cubicBezTo>
                  <a:pt x="2327" y="19091"/>
                  <a:pt x="2368" y="19098"/>
                  <a:pt x="2554" y="19098"/>
                </a:cubicBezTo>
                <a:cubicBezTo>
                  <a:pt x="2740" y="19098"/>
                  <a:pt x="2778" y="19091"/>
                  <a:pt x="2778" y="19010"/>
                </a:cubicBezTo>
                <a:cubicBezTo>
                  <a:pt x="2778" y="18945"/>
                  <a:pt x="2757" y="18912"/>
                  <a:pt x="2716" y="18912"/>
                </a:cubicBezTo>
                <a:cubicBezTo>
                  <a:pt x="2682" y="18912"/>
                  <a:pt x="2635" y="18852"/>
                  <a:pt x="2613" y="18780"/>
                </a:cubicBezTo>
                <a:cubicBezTo>
                  <a:pt x="2575" y="18658"/>
                  <a:pt x="2575" y="18555"/>
                  <a:pt x="2575" y="17341"/>
                </a:cubicBezTo>
                <a:cubicBezTo>
                  <a:pt x="2575" y="16572"/>
                  <a:pt x="2580" y="16025"/>
                  <a:pt x="2592" y="16002"/>
                </a:cubicBezTo>
                <a:cubicBezTo>
                  <a:pt x="2609" y="15968"/>
                  <a:pt x="2944" y="17224"/>
                  <a:pt x="3317" y="18703"/>
                </a:cubicBezTo>
                <a:cubicBezTo>
                  <a:pt x="3398" y="19022"/>
                  <a:pt x="3435" y="19098"/>
                  <a:pt x="3479" y="19098"/>
                </a:cubicBezTo>
                <a:lnTo>
                  <a:pt x="3534" y="19098"/>
                </a:lnTo>
                <a:lnTo>
                  <a:pt x="3534" y="17166"/>
                </a:lnTo>
                <a:cubicBezTo>
                  <a:pt x="3534" y="15456"/>
                  <a:pt x="3539" y="15217"/>
                  <a:pt x="3568" y="15112"/>
                </a:cubicBezTo>
                <a:cubicBezTo>
                  <a:pt x="3587" y="15047"/>
                  <a:pt x="3620" y="14991"/>
                  <a:pt x="3641" y="14991"/>
                </a:cubicBezTo>
                <a:cubicBezTo>
                  <a:pt x="3665" y="14991"/>
                  <a:pt x="3675" y="14943"/>
                  <a:pt x="3675" y="14860"/>
                </a:cubicBezTo>
                <a:cubicBezTo>
                  <a:pt x="3675" y="14737"/>
                  <a:pt x="3663" y="14728"/>
                  <a:pt x="3462" y="14728"/>
                </a:cubicBezTo>
                <a:cubicBezTo>
                  <a:pt x="3261" y="14728"/>
                  <a:pt x="3249" y="14737"/>
                  <a:pt x="3249" y="14860"/>
                </a:cubicBezTo>
                <a:cubicBezTo>
                  <a:pt x="3249" y="14961"/>
                  <a:pt x="3263" y="14991"/>
                  <a:pt x="3311" y="14991"/>
                </a:cubicBezTo>
                <a:cubicBezTo>
                  <a:pt x="3345" y="14991"/>
                  <a:pt x="3388" y="15051"/>
                  <a:pt x="3410" y="15123"/>
                </a:cubicBezTo>
                <a:cubicBezTo>
                  <a:pt x="3448" y="15245"/>
                  <a:pt x="3451" y="15348"/>
                  <a:pt x="3451" y="16529"/>
                </a:cubicBezTo>
                <a:cubicBezTo>
                  <a:pt x="3451" y="17226"/>
                  <a:pt x="3444" y="17806"/>
                  <a:pt x="3434" y="17824"/>
                </a:cubicBezTo>
                <a:cubicBezTo>
                  <a:pt x="3425" y="17843"/>
                  <a:pt x="3236" y="17158"/>
                  <a:pt x="3015" y="16298"/>
                </a:cubicBezTo>
                <a:lnTo>
                  <a:pt x="2613" y="14728"/>
                </a:lnTo>
                <a:lnTo>
                  <a:pt x="2461" y="14728"/>
                </a:lnTo>
                <a:close/>
                <a:moveTo>
                  <a:pt x="3781" y="14728"/>
                </a:moveTo>
                <a:lnTo>
                  <a:pt x="3771" y="14947"/>
                </a:lnTo>
                <a:cubicBezTo>
                  <a:pt x="3755" y="15282"/>
                  <a:pt x="3745" y="15584"/>
                  <a:pt x="3751" y="15584"/>
                </a:cubicBezTo>
                <a:cubicBezTo>
                  <a:pt x="3753" y="15584"/>
                  <a:pt x="3771" y="15595"/>
                  <a:pt x="3788" y="15617"/>
                </a:cubicBezTo>
                <a:cubicBezTo>
                  <a:pt x="3810" y="15644"/>
                  <a:pt x="3819" y="15626"/>
                  <a:pt x="3819" y="15551"/>
                </a:cubicBezTo>
                <a:cubicBezTo>
                  <a:pt x="3819" y="15490"/>
                  <a:pt x="3853" y="15335"/>
                  <a:pt x="3892" y="15211"/>
                </a:cubicBezTo>
                <a:cubicBezTo>
                  <a:pt x="3958" y="14999"/>
                  <a:pt x="3969" y="14984"/>
                  <a:pt x="4081" y="15002"/>
                </a:cubicBezTo>
                <a:lnTo>
                  <a:pt x="4197" y="15024"/>
                </a:lnTo>
                <a:lnTo>
                  <a:pt x="4204" y="16803"/>
                </a:lnTo>
                <a:cubicBezTo>
                  <a:pt x="4208" y="17932"/>
                  <a:pt x="4200" y="18634"/>
                  <a:pt x="4187" y="18714"/>
                </a:cubicBezTo>
                <a:cubicBezTo>
                  <a:pt x="4176" y="18783"/>
                  <a:pt x="4134" y="18855"/>
                  <a:pt x="4094" y="18879"/>
                </a:cubicBezTo>
                <a:cubicBezTo>
                  <a:pt x="4054" y="18903"/>
                  <a:pt x="4026" y="18959"/>
                  <a:pt x="4026" y="19010"/>
                </a:cubicBezTo>
                <a:cubicBezTo>
                  <a:pt x="4026" y="19084"/>
                  <a:pt x="4082" y="19098"/>
                  <a:pt x="4321" y="19098"/>
                </a:cubicBezTo>
                <a:cubicBezTo>
                  <a:pt x="4571" y="19098"/>
                  <a:pt x="4617" y="19093"/>
                  <a:pt x="4617" y="19010"/>
                </a:cubicBezTo>
                <a:cubicBezTo>
                  <a:pt x="4617" y="18951"/>
                  <a:pt x="4598" y="18912"/>
                  <a:pt x="4569" y="18912"/>
                </a:cubicBezTo>
                <a:cubicBezTo>
                  <a:pt x="4542" y="18912"/>
                  <a:pt x="4500" y="18854"/>
                  <a:pt x="4476" y="18791"/>
                </a:cubicBezTo>
                <a:cubicBezTo>
                  <a:pt x="4433" y="18678"/>
                  <a:pt x="4433" y="18655"/>
                  <a:pt x="4438" y="16858"/>
                </a:cubicBezTo>
                <a:lnTo>
                  <a:pt x="4442" y="15024"/>
                </a:lnTo>
                <a:lnTo>
                  <a:pt x="4552" y="15002"/>
                </a:lnTo>
                <a:cubicBezTo>
                  <a:pt x="4681" y="14979"/>
                  <a:pt x="4747" y="15091"/>
                  <a:pt x="4796" y="15420"/>
                </a:cubicBezTo>
                <a:cubicBezTo>
                  <a:pt x="4856" y="15825"/>
                  <a:pt x="4893" y="15658"/>
                  <a:pt x="4871" y="15090"/>
                </a:cubicBezTo>
                <a:lnTo>
                  <a:pt x="4858" y="14728"/>
                </a:lnTo>
                <a:lnTo>
                  <a:pt x="4318" y="14728"/>
                </a:lnTo>
                <a:lnTo>
                  <a:pt x="3781" y="14728"/>
                </a:lnTo>
                <a:close/>
                <a:moveTo>
                  <a:pt x="5270" y="14728"/>
                </a:moveTo>
                <a:cubicBezTo>
                  <a:pt x="4998" y="14728"/>
                  <a:pt x="4985" y="14735"/>
                  <a:pt x="4985" y="14860"/>
                </a:cubicBezTo>
                <a:cubicBezTo>
                  <a:pt x="4985" y="14941"/>
                  <a:pt x="4996" y="14991"/>
                  <a:pt x="5019" y="14991"/>
                </a:cubicBezTo>
                <a:cubicBezTo>
                  <a:pt x="5039" y="14991"/>
                  <a:pt x="5077" y="15034"/>
                  <a:pt x="5102" y="15090"/>
                </a:cubicBezTo>
                <a:cubicBezTo>
                  <a:pt x="5147" y="15191"/>
                  <a:pt x="5146" y="15212"/>
                  <a:pt x="5146" y="16946"/>
                </a:cubicBezTo>
                <a:cubicBezTo>
                  <a:pt x="5146" y="18821"/>
                  <a:pt x="5149" y="18791"/>
                  <a:pt x="5040" y="18879"/>
                </a:cubicBezTo>
                <a:cubicBezTo>
                  <a:pt x="4935" y="18963"/>
                  <a:pt x="4975" y="19094"/>
                  <a:pt x="5112" y="19120"/>
                </a:cubicBezTo>
                <a:cubicBezTo>
                  <a:pt x="5182" y="19134"/>
                  <a:pt x="5258" y="19131"/>
                  <a:pt x="5280" y="19120"/>
                </a:cubicBezTo>
                <a:cubicBezTo>
                  <a:pt x="5303" y="19109"/>
                  <a:pt x="5374" y="19110"/>
                  <a:pt x="5438" y="19109"/>
                </a:cubicBezTo>
                <a:cubicBezTo>
                  <a:pt x="5525" y="19109"/>
                  <a:pt x="5555" y="19077"/>
                  <a:pt x="5555" y="19010"/>
                </a:cubicBezTo>
                <a:cubicBezTo>
                  <a:pt x="5555" y="18958"/>
                  <a:pt x="5525" y="18904"/>
                  <a:pt x="5483" y="18879"/>
                </a:cubicBezTo>
                <a:cubicBezTo>
                  <a:pt x="5384" y="18820"/>
                  <a:pt x="5370" y="18654"/>
                  <a:pt x="5377" y="17737"/>
                </a:cubicBezTo>
                <a:lnTo>
                  <a:pt x="5383" y="16979"/>
                </a:lnTo>
                <a:lnTo>
                  <a:pt x="5731" y="16979"/>
                </a:lnTo>
                <a:lnTo>
                  <a:pt x="6078" y="16979"/>
                </a:lnTo>
                <a:lnTo>
                  <a:pt x="6078" y="17901"/>
                </a:lnTo>
                <a:lnTo>
                  <a:pt x="6078" y="18813"/>
                </a:lnTo>
                <a:lnTo>
                  <a:pt x="5999" y="18868"/>
                </a:lnTo>
                <a:cubicBezTo>
                  <a:pt x="5957" y="18901"/>
                  <a:pt x="5923" y="18974"/>
                  <a:pt x="5923" y="19021"/>
                </a:cubicBezTo>
                <a:cubicBezTo>
                  <a:pt x="5923" y="19089"/>
                  <a:pt x="5985" y="19098"/>
                  <a:pt x="6209" y="19098"/>
                </a:cubicBezTo>
                <a:cubicBezTo>
                  <a:pt x="6432" y="19098"/>
                  <a:pt x="6494" y="19089"/>
                  <a:pt x="6494" y="19021"/>
                </a:cubicBezTo>
                <a:cubicBezTo>
                  <a:pt x="6494" y="18974"/>
                  <a:pt x="6460" y="18901"/>
                  <a:pt x="6418" y="18868"/>
                </a:cubicBezTo>
                <a:lnTo>
                  <a:pt x="6343" y="18813"/>
                </a:lnTo>
                <a:lnTo>
                  <a:pt x="6336" y="16979"/>
                </a:lnTo>
                <a:cubicBezTo>
                  <a:pt x="6331" y="15320"/>
                  <a:pt x="6335" y="15153"/>
                  <a:pt x="6367" y="15079"/>
                </a:cubicBezTo>
                <a:cubicBezTo>
                  <a:pt x="6386" y="15034"/>
                  <a:pt x="6423" y="14991"/>
                  <a:pt x="6449" y="14991"/>
                </a:cubicBezTo>
                <a:cubicBezTo>
                  <a:pt x="6483" y="14991"/>
                  <a:pt x="6494" y="14952"/>
                  <a:pt x="6494" y="14860"/>
                </a:cubicBezTo>
                <a:cubicBezTo>
                  <a:pt x="6494" y="14735"/>
                  <a:pt x="6481" y="14728"/>
                  <a:pt x="6209" y="14728"/>
                </a:cubicBezTo>
                <a:cubicBezTo>
                  <a:pt x="5936" y="14728"/>
                  <a:pt x="5923" y="14735"/>
                  <a:pt x="5923" y="14860"/>
                </a:cubicBezTo>
                <a:cubicBezTo>
                  <a:pt x="5923" y="14952"/>
                  <a:pt x="5938" y="14991"/>
                  <a:pt x="5971" y="14991"/>
                </a:cubicBezTo>
                <a:cubicBezTo>
                  <a:pt x="6077" y="14991"/>
                  <a:pt x="6088" y="15090"/>
                  <a:pt x="6081" y="15903"/>
                </a:cubicBezTo>
                <a:lnTo>
                  <a:pt x="6078" y="16660"/>
                </a:lnTo>
                <a:lnTo>
                  <a:pt x="5731" y="16660"/>
                </a:lnTo>
                <a:lnTo>
                  <a:pt x="5383" y="16660"/>
                </a:lnTo>
                <a:lnTo>
                  <a:pt x="5377" y="15958"/>
                </a:lnTo>
                <a:cubicBezTo>
                  <a:pt x="5371" y="15328"/>
                  <a:pt x="5374" y="15243"/>
                  <a:pt x="5411" y="15123"/>
                </a:cubicBezTo>
                <a:cubicBezTo>
                  <a:pt x="5434" y="15050"/>
                  <a:pt x="5476" y="14991"/>
                  <a:pt x="5504" y="14991"/>
                </a:cubicBezTo>
                <a:cubicBezTo>
                  <a:pt x="5541" y="14991"/>
                  <a:pt x="5555" y="14955"/>
                  <a:pt x="5555" y="14860"/>
                </a:cubicBezTo>
                <a:cubicBezTo>
                  <a:pt x="5555" y="14735"/>
                  <a:pt x="5542" y="14728"/>
                  <a:pt x="5270" y="14728"/>
                </a:cubicBezTo>
                <a:close/>
                <a:moveTo>
                  <a:pt x="7116" y="14728"/>
                </a:moveTo>
                <a:cubicBezTo>
                  <a:pt x="6673" y="14728"/>
                  <a:pt x="6659" y="14733"/>
                  <a:pt x="6659" y="14860"/>
                </a:cubicBezTo>
                <a:cubicBezTo>
                  <a:pt x="6659" y="14952"/>
                  <a:pt x="6673" y="14991"/>
                  <a:pt x="6707" y="14991"/>
                </a:cubicBezTo>
                <a:cubicBezTo>
                  <a:pt x="6733" y="14991"/>
                  <a:pt x="6770" y="15034"/>
                  <a:pt x="6790" y="15079"/>
                </a:cubicBezTo>
                <a:cubicBezTo>
                  <a:pt x="6821" y="15153"/>
                  <a:pt x="6822" y="15320"/>
                  <a:pt x="6817" y="16979"/>
                </a:cubicBezTo>
                <a:lnTo>
                  <a:pt x="6810" y="18813"/>
                </a:lnTo>
                <a:lnTo>
                  <a:pt x="6734" y="18868"/>
                </a:lnTo>
                <a:cubicBezTo>
                  <a:pt x="6692" y="18901"/>
                  <a:pt x="6659" y="18974"/>
                  <a:pt x="6659" y="19021"/>
                </a:cubicBezTo>
                <a:cubicBezTo>
                  <a:pt x="6659" y="19091"/>
                  <a:pt x="6756" y="19098"/>
                  <a:pt x="7157" y="19098"/>
                </a:cubicBezTo>
                <a:lnTo>
                  <a:pt x="7659" y="19098"/>
                </a:lnTo>
                <a:lnTo>
                  <a:pt x="7670" y="18956"/>
                </a:lnTo>
                <a:cubicBezTo>
                  <a:pt x="7695" y="18555"/>
                  <a:pt x="7694" y="18389"/>
                  <a:pt x="7663" y="18352"/>
                </a:cubicBezTo>
                <a:cubicBezTo>
                  <a:pt x="7645" y="18330"/>
                  <a:pt x="7626" y="18353"/>
                  <a:pt x="7621" y="18395"/>
                </a:cubicBezTo>
                <a:cubicBezTo>
                  <a:pt x="7617" y="18438"/>
                  <a:pt x="7587" y="18558"/>
                  <a:pt x="7556" y="18670"/>
                </a:cubicBezTo>
                <a:cubicBezTo>
                  <a:pt x="7501" y="18867"/>
                  <a:pt x="7494" y="18879"/>
                  <a:pt x="7309" y="18901"/>
                </a:cubicBezTo>
                <a:cubicBezTo>
                  <a:pt x="7158" y="18918"/>
                  <a:pt x="7112" y="18900"/>
                  <a:pt x="7092" y="18824"/>
                </a:cubicBezTo>
                <a:cubicBezTo>
                  <a:pt x="7074" y="18756"/>
                  <a:pt x="7067" y="18481"/>
                  <a:pt x="7071" y="17890"/>
                </a:cubicBezTo>
                <a:lnTo>
                  <a:pt x="7078" y="17045"/>
                </a:lnTo>
                <a:lnTo>
                  <a:pt x="7209" y="17034"/>
                </a:lnTo>
                <a:cubicBezTo>
                  <a:pt x="7359" y="17011"/>
                  <a:pt x="7415" y="17114"/>
                  <a:pt x="7415" y="17418"/>
                </a:cubicBezTo>
                <a:cubicBezTo>
                  <a:pt x="7415" y="17560"/>
                  <a:pt x="7425" y="17605"/>
                  <a:pt x="7456" y="17605"/>
                </a:cubicBezTo>
                <a:cubicBezTo>
                  <a:pt x="7495" y="17605"/>
                  <a:pt x="7494" y="17558"/>
                  <a:pt x="7494" y="16924"/>
                </a:cubicBezTo>
                <a:cubicBezTo>
                  <a:pt x="7494" y="16302"/>
                  <a:pt x="7494" y="16242"/>
                  <a:pt x="7456" y="16210"/>
                </a:cubicBezTo>
                <a:cubicBezTo>
                  <a:pt x="7422" y="16181"/>
                  <a:pt x="7415" y="16215"/>
                  <a:pt x="7415" y="16397"/>
                </a:cubicBezTo>
                <a:cubicBezTo>
                  <a:pt x="7415" y="16704"/>
                  <a:pt x="7377" y="16760"/>
                  <a:pt x="7216" y="16737"/>
                </a:cubicBezTo>
                <a:lnTo>
                  <a:pt x="7078" y="16726"/>
                </a:lnTo>
                <a:lnTo>
                  <a:pt x="7078" y="15870"/>
                </a:lnTo>
                <a:lnTo>
                  <a:pt x="7078" y="15024"/>
                </a:lnTo>
                <a:lnTo>
                  <a:pt x="7247" y="15024"/>
                </a:lnTo>
                <a:cubicBezTo>
                  <a:pt x="7426" y="15024"/>
                  <a:pt x="7446" y="15060"/>
                  <a:pt x="7525" y="15474"/>
                </a:cubicBezTo>
                <a:cubicBezTo>
                  <a:pt x="7566" y="15687"/>
                  <a:pt x="7596" y="15493"/>
                  <a:pt x="7584" y="15101"/>
                </a:cubicBezTo>
                <a:lnTo>
                  <a:pt x="7573" y="14728"/>
                </a:lnTo>
                <a:lnTo>
                  <a:pt x="7116" y="14728"/>
                </a:lnTo>
                <a:close/>
                <a:moveTo>
                  <a:pt x="10365" y="14728"/>
                </a:moveTo>
                <a:cubicBezTo>
                  <a:pt x="10164" y="14728"/>
                  <a:pt x="10152" y="14737"/>
                  <a:pt x="10152" y="14860"/>
                </a:cubicBezTo>
                <a:cubicBezTo>
                  <a:pt x="10152" y="14959"/>
                  <a:pt x="10166" y="14991"/>
                  <a:pt x="10210" y="14991"/>
                </a:cubicBezTo>
                <a:cubicBezTo>
                  <a:pt x="10328" y="14991"/>
                  <a:pt x="10337" y="15102"/>
                  <a:pt x="10330" y="16485"/>
                </a:cubicBezTo>
                <a:cubicBezTo>
                  <a:pt x="10327" y="17250"/>
                  <a:pt x="10315" y="17739"/>
                  <a:pt x="10303" y="17748"/>
                </a:cubicBezTo>
                <a:cubicBezTo>
                  <a:pt x="10292" y="17755"/>
                  <a:pt x="10109" y="17089"/>
                  <a:pt x="9897" y="16265"/>
                </a:cubicBezTo>
                <a:lnTo>
                  <a:pt x="9512" y="14761"/>
                </a:lnTo>
                <a:lnTo>
                  <a:pt x="9351" y="14750"/>
                </a:lnTo>
                <a:cubicBezTo>
                  <a:pt x="9201" y="14732"/>
                  <a:pt x="9192" y="14735"/>
                  <a:pt x="9192" y="14860"/>
                </a:cubicBezTo>
                <a:cubicBezTo>
                  <a:pt x="9192" y="14933"/>
                  <a:pt x="9200" y="14991"/>
                  <a:pt x="9210" y="14991"/>
                </a:cubicBezTo>
                <a:cubicBezTo>
                  <a:pt x="9220" y="14991"/>
                  <a:pt x="9267" y="15111"/>
                  <a:pt x="9313" y="15255"/>
                </a:cubicBezTo>
                <a:lnTo>
                  <a:pt x="9395" y="15518"/>
                </a:lnTo>
                <a:lnTo>
                  <a:pt x="9395" y="17078"/>
                </a:lnTo>
                <a:cubicBezTo>
                  <a:pt x="9395" y="18556"/>
                  <a:pt x="9393" y="18657"/>
                  <a:pt x="9354" y="18780"/>
                </a:cubicBezTo>
                <a:cubicBezTo>
                  <a:pt x="9332" y="18852"/>
                  <a:pt x="9294" y="18912"/>
                  <a:pt x="9272" y="18912"/>
                </a:cubicBezTo>
                <a:cubicBezTo>
                  <a:pt x="9249" y="18912"/>
                  <a:pt x="9234" y="18956"/>
                  <a:pt x="9234" y="19010"/>
                </a:cubicBezTo>
                <a:cubicBezTo>
                  <a:pt x="9234" y="19091"/>
                  <a:pt x="9270" y="19098"/>
                  <a:pt x="9447" y="19098"/>
                </a:cubicBezTo>
                <a:cubicBezTo>
                  <a:pt x="9624" y="19098"/>
                  <a:pt x="9660" y="19091"/>
                  <a:pt x="9660" y="19010"/>
                </a:cubicBezTo>
                <a:cubicBezTo>
                  <a:pt x="9660" y="18952"/>
                  <a:pt x="9643" y="18912"/>
                  <a:pt x="9615" y="18912"/>
                </a:cubicBezTo>
                <a:cubicBezTo>
                  <a:pt x="9590" y="18912"/>
                  <a:pt x="9547" y="18858"/>
                  <a:pt x="9522" y="18802"/>
                </a:cubicBezTo>
                <a:cubicBezTo>
                  <a:pt x="9478" y="18702"/>
                  <a:pt x="9478" y="18674"/>
                  <a:pt x="9478" y="17374"/>
                </a:cubicBezTo>
                <a:cubicBezTo>
                  <a:pt x="9478" y="16643"/>
                  <a:pt x="9486" y="16031"/>
                  <a:pt x="9495" y="16013"/>
                </a:cubicBezTo>
                <a:cubicBezTo>
                  <a:pt x="9504" y="15994"/>
                  <a:pt x="9566" y="16193"/>
                  <a:pt x="9632" y="16452"/>
                </a:cubicBezTo>
                <a:cubicBezTo>
                  <a:pt x="9699" y="16710"/>
                  <a:pt x="9882" y="17428"/>
                  <a:pt x="10042" y="18044"/>
                </a:cubicBezTo>
                <a:cubicBezTo>
                  <a:pt x="10440" y="19579"/>
                  <a:pt x="10416" y="19629"/>
                  <a:pt x="10416" y="17188"/>
                </a:cubicBezTo>
                <a:cubicBezTo>
                  <a:pt x="10416" y="15116"/>
                  <a:pt x="10423" y="14991"/>
                  <a:pt x="10530" y="14991"/>
                </a:cubicBezTo>
                <a:cubicBezTo>
                  <a:pt x="10566" y="14991"/>
                  <a:pt x="10581" y="14954"/>
                  <a:pt x="10581" y="14860"/>
                </a:cubicBezTo>
                <a:cubicBezTo>
                  <a:pt x="10581" y="14737"/>
                  <a:pt x="10566" y="14728"/>
                  <a:pt x="10365" y="14728"/>
                </a:cubicBezTo>
                <a:close/>
                <a:moveTo>
                  <a:pt x="13998" y="14728"/>
                </a:moveTo>
                <a:cubicBezTo>
                  <a:pt x="13720" y="14728"/>
                  <a:pt x="13706" y="14735"/>
                  <a:pt x="13706" y="14860"/>
                </a:cubicBezTo>
                <a:cubicBezTo>
                  <a:pt x="13706" y="14948"/>
                  <a:pt x="13719" y="14991"/>
                  <a:pt x="13747" y="14991"/>
                </a:cubicBezTo>
                <a:cubicBezTo>
                  <a:pt x="13771" y="14991"/>
                  <a:pt x="13808" y="15020"/>
                  <a:pt x="13830" y="15057"/>
                </a:cubicBezTo>
                <a:cubicBezTo>
                  <a:pt x="13868" y="15122"/>
                  <a:pt x="13868" y="15211"/>
                  <a:pt x="13868" y="16946"/>
                </a:cubicBezTo>
                <a:cubicBezTo>
                  <a:pt x="13868" y="18680"/>
                  <a:pt x="13868" y="18781"/>
                  <a:pt x="13830" y="18846"/>
                </a:cubicBezTo>
                <a:cubicBezTo>
                  <a:pt x="13808" y="18883"/>
                  <a:pt x="13771" y="18912"/>
                  <a:pt x="13747" y="18912"/>
                </a:cubicBezTo>
                <a:cubicBezTo>
                  <a:pt x="13719" y="18912"/>
                  <a:pt x="13706" y="18955"/>
                  <a:pt x="13706" y="19043"/>
                </a:cubicBezTo>
                <a:cubicBezTo>
                  <a:pt x="13706" y="19168"/>
                  <a:pt x="13719" y="19164"/>
                  <a:pt x="13992" y="19164"/>
                </a:cubicBezTo>
                <a:cubicBezTo>
                  <a:pt x="14255" y="19164"/>
                  <a:pt x="14277" y="19164"/>
                  <a:pt x="14277" y="19054"/>
                </a:cubicBezTo>
                <a:cubicBezTo>
                  <a:pt x="14277" y="18971"/>
                  <a:pt x="14255" y="18910"/>
                  <a:pt x="14201" y="18868"/>
                </a:cubicBezTo>
                <a:lnTo>
                  <a:pt x="14126" y="18813"/>
                </a:lnTo>
                <a:lnTo>
                  <a:pt x="14119" y="18099"/>
                </a:lnTo>
                <a:cubicBezTo>
                  <a:pt x="14115" y="17672"/>
                  <a:pt x="14120" y="17360"/>
                  <a:pt x="14132" y="17319"/>
                </a:cubicBezTo>
                <a:cubicBezTo>
                  <a:pt x="14170" y="17200"/>
                  <a:pt x="14279" y="17608"/>
                  <a:pt x="14373" y="18231"/>
                </a:cubicBezTo>
                <a:cubicBezTo>
                  <a:pt x="14497" y="19051"/>
                  <a:pt x="14530" y="19131"/>
                  <a:pt x="14713" y="19131"/>
                </a:cubicBezTo>
                <a:cubicBezTo>
                  <a:pt x="14836" y="19131"/>
                  <a:pt x="14859" y="19117"/>
                  <a:pt x="14865" y="19021"/>
                </a:cubicBezTo>
                <a:cubicBezTo>
                  <a:pt x="14869" y="18957"/>
                  <a:pt x="14860" y="18912"/>
                  <a:pt x="14844" y="18912"/>
                </a:cubicBezTo>
                <a:cubicBezTo>
                  <a:pt x="14805" y="18912"/>
                  <a:pt x="14726" y="18618"/>
                  <a:pt x="14634" y="18154"/>
                </a:cubicBezTo>
                <a:cubicBezTo>
                  <a:pt x="14592" y="17939"/>
                  <a:pt x="14530" y="17662"/>
                  <a:pt x="14497" y="17528"/>
                </a:cubicBezTo>
                <a:lnTo>
                  <a:pt x="14438" y="17275"/>
                </a:lnTo>
                <a:lnTo>
                  <a:pt x="14548" y="17122"/>
                </a:lnTo>
                <a:cubicBezTo>
                  <a:pt x="14609" y="17037"/>
                  <a:pt x="14680" y="16874"/>
                  <a:pt x="14710" y="16759"/>
                </a:cubicBezTo>
                <a:cubicBezTo>
                  <a:pt x="14821" y="16338"/>
                  <a:pt x="14830" y="15698"/>
                  <a:pt x="14731" y="15321"/>
                </a:cubicBezTo>
                <a:cubicBezTo>
                  <a:pt x="14615" y="14884"/>
                  <a:pt x="14435" y="14728"/>
                  <a:pt x="13998" y="14728"/>
                </a:cubicBezTo>
                <a:close/>
                <a:moveTo>
                  <a:pt x="15088" y="14728"/>
                </a:moveTo>
                <a:cubicBezTo>
                  <a:pt x="14932" y="14724"/>
                  <a:pt x="14930" y="14758"/>
                  <a:pt x="14930" y="14860"/>
                </a:cubicBezTo>
                <a:cubicBezTo>
                  <a:pt x="14930" y="14963"/>
                  <a:pt x="14943" y="14991"/>
                  <a:pt x="14982" y="14991"/>
                </a:cubicBezTo>
                <a:cubicBezTo>
                  <a:pt x="15010" y="14991"/>
                  <a:pt x="15052" y="15051"/>
                  <a:pt x="15074" y="15123"/>
                </a:cubicBezTo>
                <a:cubicBezTo>
                  <a:pt x="15113" y="15247"/>
                  <a:pt x="15116" y="15337"/>
                  <a:pt x="15116" y="16946"/>
                </a:cubicBezTo>
                <a:cubicBezTo>
                  <a:pt x="15116" y="18555"/>
                  <a:pt x="15113" y="18656"/>
                  <a:pt x="15074" y="18780"/>
                </a:cubicBezTo>
                <a:cubicBezTo>
                  <a:pt x="15052" y="18852"/>
                  <a:pt x="15014" y="18912"/>
                  <a:pt x="14992" y="18912"/>
                </a:cubicBezTo>
                <a:cubicBezTo>
                  <a:pt x="14965" y="18912"/>
                  <a:pt x="14951" y="18956"/>
                  <a:pt x="14951" y="19043"/>
                </a:cubicBezTo>
                <a:cubicBezTo>
                  <a:pt x="14951" y="19169"/>
                  <a:pt x="14963" y="19164"/>
                  <a:pt x="15284" y="19164"/>
                </a:cubicBezTo>
                <a:cubicBezTo>
                  <a:pt x="15468" y="19164"/>
                  <a:pt x="15667" y="19135"/>
                  <a:pt x="15728" y="19098"/>
                </a:cubicBezTo>
                <a:cubicBezTo>
                  <a:pt x="16007" y="18929"/>
                  <a:pt x="16147" y="18175"/>
                  <a:pt x="16034" y="17429"/>
                </a:cubicBezTo>
                <a:cubicBezTo>
                  <a:pt x="16000" y="17209"/>
                  <a:pt x="15966" y="17115"/>
                  <a:pt x="15879" y="16979"/>
                </a:cubicBezTo>
                <a:lnTo>
                  <a:pt x="15769" y="16803"/>
                </a:lnTo>
                <a:lnTo>
                  <a:pt x="15858" y="16529"/>
                </a:lnTo>
                <a:cubicBezTo>
                  <a:pt x="15957" y="16223"/>
                  <a:pt x="15983" y="15938"/>
                  <a:pt x="15951" y="15584"/>
                </a:cubicBezTo>
                <a:cubicBezTo>
                  <a:pt x="15919" y="15231"/>
                  <a:pt x="15874" y="15061"/>
                  <a:pt x="15772" y="14914"/>
                </a:cubicBezTo>
                <a:cubicBezTo>
                  <a:pt x="15689" y="14794"/>
                  <a:pt x="15629" y="14773"/>
                  <a:pt x="15305" y="14750"/>
                </a:cubicBezTo>
                <a:cubicBezTo>
                  <a:pt x="15213" y="14743"/>
                  <a:pt x="15140" y="14729"/>
                  <a:pt x="15088" y="14728"/>
                </a:cubicBezTo>
                <a:close/>
                <a:moveTo>
                  <a:pt x="18784" y="14728"/>
                </a:moveTo>
                <a:cubicBezTo>
                  <a:pt x="18620" y="14728"/>
                  <a:pt x="18569" y="14756"/>
                  <a:pt x="18560" y="14827"/>
                </a:cubicBezTo>
                <a:cubicBezTo>
                  <a:pt x="18546" y="14949"/>
                  <a:pt x="18564" y="14991"/>
                  <a:pt x="18626" y="14991"/>
                </a:cubicBezTo>
                <a:cubicBezTo>
                  <a:pt x="18654" y="14991"/>
                  <a:pt x="18691" y="15042"/>
                  <a:pt x="18712" y="15101"/>
                </a:cubicBezTo>
                <a:cubicBezTo>
                  <a:pt x="18745" y="15199"/>
                  <a:pt x="18749" y="15327"/>
                  <a:pt x="18749" y="16463"/>
                </a:cubicBezTo>
                <a:cubicBezTo>
                  <a:pt x="18749" y="17165"/>
                  <a:pt x="18743" y="17738"/>
                  <a:pt x="18732" y="17759"/>
                </a:cubicBezTo>
                <a:cubicBezTo>
                  <a:pt x="18714" y="17794"/>
                  <a:pt x="18573" y="17279"/>
                  <a:pt x="18117" y="15496"/>
                </a:cubicBezTo>
                <a:lnTo>
                  <a:pt x="17924" y="14739"/>
                </a:lnTo>
                <a:lnTo>
                  <a:pt x="17766" y="14739"/>
                </a:lnTo>
                <a:cubicBezTo>
                  <a:pt x="17621" y="14736"/>
                  <a:pt x="17605" y="14740"/>
                  <a:pt x="17605" y="14860"/>
                </a:cubicBezTo>
                <a:cubicBezTo>
                  <a:pt x="17605" y="14931"/>
                  <a:pt x="17615" y="14991"/>
                  <a:pt x="17625" y="14991"/>
                </a:cubicBezTo>
                <a:cubicBezTo>
                  <a:pt x="17635" y="14991"/>
                  <a:pt x="17679" y="15111"/>
                  <a:pt x="17725" y="15255"/>
                </a:cubicBezTo>
                <a:lnTo>
                  <a:pt x="17811" y="15518"/>
                </a:lnTo>
                <a:lnTo>
                  <a:pt x="17811" y="17012"/>
                </a:lnTo>
                <a:cubicBezTo>
                  <a:pt x="17811" y="17835"/>
                  <a:pt x="17801" y="18588"/>
                  <a:pt x="17790" y="18681"/>
                </a:cubicBezTo>
                <a:cubicBezTo>
                  <a:pt x="17777" y="18794"/>
                  <a:pt x="17749" y="18863"/>
                  <a:pt x="17708" y="18890"/>
                </a:cubicBezTo>
                <a:cubicBezTo>
                  <a:pt x="17674" y="18911"/>
                  <a:pt x="17646" y="18961"/>
                  <a:pt x="17646" y="19010"/>
                </a:cubicBezTo>
                <a:cubicBezTo>
                  <a:pt x="17646" y="19081"/>
                  <a:pt x="17694" y="19098"/>
                  <a:pt x="17862" y="19098"/>
                </a:cubicBezTo>
                <a:cubicBezTo>
                  <a:pt x="18039" y="19098"/>
                  <a:pt x="18076" y="19091"/>
                  <a:pt x="18076" y="19010"/>
                </a:cubicBezTo>
                <a:cubicBezTo>
                  <a:pt x="18076" y="18948"/>
                  <a:pt x="18055" y="18912"/>
                  <a:pt x="18021" y="18912"/>
                </a:cubicBezTo>
                <a:cubicBezTo>
                  <a:pt x="17991" y="18912"/>
                  <a:pt x="17952" y="18861"/>
                  <a:pt x="17931" y="18802"/>
                </a:cubicBezTo>
                <a:cubicBezTo>
                  <a:pt x="17897" y="18704"/>
                  <a:pt x="17893" y="18562"/>
                  <a:pt x="17893" y="17363"/>
                </a:cubicBezTo>
                <a:cubicBezTo>
                  <a:pt x="17893" y="16635"/>
                  <a:pt x="17901" y="16031"/>
                  <a:pt x="17911" y="16013"/>
                </a:cubicBezTo>
                <a:cubicBezTo>
                  <a:pt x="17920" y="15994"/>
                  <a:pt x="18108" y="16680"/>
                  <a:pt x="18330" y="17539"/>
                </a:cubicBezTo>
                <a:cubicBezTo>
                  <a:pt x="18657" y="18807"/>
                  <a:pt x="18739" y="19098"/>
                  <a:pt x="18780" y="19098"/>
                </a:cubicBezTo>
                <a:lnTo>
                  <a:pt x="18832" y="19098"/>
                </a:lnTo>
                <a:lnTo>
                  <a:pt x="18832" y="17199"/>
                </a:lnTo>
                <a:cubicBezTo>
                  <a:pt x="18832" y="15119"/>
                  <a:pt x="18838" y="14991"/>
                  <a:pt x="18945" y="14991"/>
                </a:cubicBezTo>
                <a:cubicBezTo>
                  <a:pt x="18982" y="14991"/>
                  <a:pt x="18997" y="14954"/>
                  <a:pt x="18997" y="14860"/>
                </a:cubicBezTo>
                <a:cubicBezTo>
                  <a:pt x="18997" y="14737"/>
                  <a:pt x="18982" y="14728"/>
                  <a:pt x="18784" y="14728"/>
                </a:cubicBezTo>
                <a:close/>
                <a:moveTo>
                  <a:pt x="20255" y="14728"/>
                </a:moveTo>
                <a:cubicBezTo>
                  <a:pt x="20139" y="14728"/>
                  <a:pt x="20038" y="14750"/>
                  <a:pt x="20032" y="14772"/>
                </a:cubicBezTo>
                <a:cubicBezTo>
                  <a:pt x="20005" y="14858"/>
                  <a:pt x="20044" y="14991"/>
                  <a:pt x="20097" y="14991"/>
                </a:cubicBezTo>
                <a:cubicBezTo>
                  <a:pt x="20213" y="14991"/>
                  <a:pt x="20223" y="15111"/>
                  <a:pt x="20217" y="16507"/>
                </a:cubicBezTo>
                <a:cubicBezTo>
                  <a:pt x="20214" y="17297"/>
                  <a:pt x="20202" y="17771"/>
                  <a:pt x="20190" y="17770"/>
                </a:cubicBezTo>
                <a:cubicBezTo>
                  <a:pt x="20179" y="17768"/>
                  <a:pt x="19996" y="17089"/>
                  <a:pt x="19784" y="16265"/>
                </a:cubicBezTo>
                <a:lnTo>
                  <a:pt x="19399" y="14761"/>
                </a:lnTo>
                <a:lnTo>
                  <a:pt x="19258" y="14750"/>
                </a:lnTo>
                <a:cubicBezTo>
                  <a:pt x="19123" y="14731"/>
                  <a:pt x="19117" y="14734"/>
                  <a:pt x="19117" y="14882"/>
                </a:cubicBezTo>
                <a:cubicBezTo>
                  <a:pt x="19117" y="14974"/>
                  <a:pt x="19150" y="15134"/>
                  <a:pt x="19200" y="15288"/>
                </a:cubicBezTo>
                <a:lnTo>
                  <a:pt x="19282" y="15540"/>
                </a:lnTo>
                <a:lnTo>
                  <a:pt x="19282" y="17045"/>
                </a:lnTo>
                <a:cubicBezTo>
                  <a:pt x="19282" y="18693"/>
                  <a:pt x="19270" y="18864"/>
                  <a:pt x="19172" y="18901"/>
                </a:cubicBezTo>
                <a:cubicBezTo>
                  <a:pt x="19133" y="18915"/>
                  <a:pt x="19117" y="18955"/>
                  <a:pt x="19117" y="19043"/>
                </a:cubicBezTo>
                <a:cubicBezTo>
                  <a:pt x="19117" y="19160"/>
                  <a:pt x="19135" y="19164"/>
                  <a:pt x="19334" y="19164"/>
                </a:cubicBezTo>
                <a:cubicBezTo>
                  <a:pt x="19535" y="19164"/>
                  <a:pt x="19547" y="19166"/>
                  <a:pt x="19547" y="19043"/>
                </a:cubicBezTo>
                <a:cubicBezTo>
                  <a:pt x="19547" y="18945"/>
                  <a:pt x="19533" y="18912"/>
                  <a:pt x="19492" y="18912"/>
                </a:cubicBezTo>
                <a:cubicBezTo>
                  <a:pt x="19462" y="18912"/>
                  <a:pt x="19420" y="18861"/>
                  <a:pt x="19399" y="18802"/>
                </a:cubicBezTo>
                <a:cubicBezTo>
                  <a:pt x="19365" y="18704"/>
                  <a:pt x="19361" y="18562"/>
                  <a:pt x="19361" y="17363"/>
                </a:cubicBezTo>
                <a:cubicBezTo>
                  <a:pt x="19361" y="16635"/>
                  <a:pt x="19369" y="16030"/>
                  <a:pt x="19378" y="16013"/>
                </a:cubicBezTo>
                <a:cubicBezTo>
                  <a:pt x="19388" y="15995"/>
                  <a:pt x="19552" y="16589"/>
                  <a:pt x="19743" y="17330"/>
                </a:cubicBezTo>
                <a:cubicBezTo>
                  <a:pt x="20185" y="19052"/>
                  <a:pt x="20219" y="19164"/>
                  <a:pt x="20265" y="19164"/>
                </a:cubicBezTo>
                <a:cubicBezTo>
                  <a:pt x="20302" y="19164"/>
                  <a:pt x="20303" y="19090"/>
                  <a:pt x="20303" y="17231"/>
                </a:cubicBezTo>
                <a:cubicBezTo>
                  <a:pt x="20303" y="15117"/>
                  <a:pt x="20309" y="14991"/>
                  <a:pt x="20417" y="14991"/>
                </a:cubicBezTo>
                <a:cubicBezTo>
                  <a:pt x="20453" y="14991"/>
                  <a:pt x="20465" y="14954"/>
                  <a:pt x="20465" y="14860"/>
                </a:cubicBezTo>
                <a:cubicBezTo>
                  <a:pt x="20465" y="14738"/>
                  <a:pt x="20453" y="14728"/>
                  <a:pt x="20255" y="14728"/>
                </a:cubicBezTo>
                <a:close/>
                <a:moveTo>
                  <a:pt x="21025" y="14728"/>
                </a:moveTo>
                <a:cubicBezTo>
                  <a:pt x="20582" y="14728"/>
                  <a:pt x="20568" y="14733"/>
                  <a:pt x="20568" y="14860"/>
                </a:cubicBezTo>
                <a:cubicBezTo>
                  <a:pt x="20568" y="14952"/>
                  <a:pt x="20582" y="14991"/>
                  <a:pt x="20616" y="14991"/>
                </a:cubicBezTo>
                <a:cubicBezTo>
                  <a:pt x="20642" y="14991"/>
                  <a:pt x="20679" y="15034"/>
                  <a:pt x="20699" y="15079"/>
                </a:cubicBezTo>
                <a:cubicBezTo>
                  <a:pt x="20730" y="15153"/>
                  <a:pt x="20731" y="15320"/>
                  <a:pt x="20726" y="16979"/>
                </a:cubicBezTo>
                <a:lnTo>
                  <a:pt x="20723" y="18813"/>
                </a:lnTo>
                <a:lnTo>
                  <a:pt x="20644" y="18868"/>
                </a:lnTo>
                <a:cubicBezTo>
                  <a:pt x="20601" y="18901"/>
                  <a:pt x="20568" y="18974"/>
                  <a:pt x="20568" y="19021"/>
                </a:cubicBezTo>
                <a:cubicBezTo>
                  <a:pt x="20568" y="19091"/>
                  <a:pt x="20670" y="19098"/>
                  <a:pt x="21080" y="19098"/>
                </a:cubicBezTo>
                <a:lnTo>
                  <a:pt x="21589" y="19098"/>
                </a:lnTo>
                <a:lnTo>
                  <a:pt x="21592" y="18813"/>
                </a:lnTo>
                <a:cubicBezTo>
                  <a:pt x="21594" y="18651"/>
                  <a:pt x="21595" y="18484"/>
                  <a:pt x="21596" y="18439"/>
                </a:cubicBezTo>
                <a:cubicBezTo>
                  <a:pt x="21600" y="18272"/>
                  <a:pt x="21535" y="18327"/>
                  <a:pt x="21496" y="18527"/>
                </a:cubicBezTo>
                <a:cubicBezTo>
                  <a:pt x="21474" y="18642"/>
                  <a:pt x="21435" y="18778"/>
                  <a:pt x="21407" y="18824"/>
                </a:cubicBezTo>
                <a:cubicBezTo>
                  <a:pt x="21335" y="18940"/>
                  <a:pt x="21028" y="18931"/>
                  <a:pt x="20998" y="18813"/>
                </a:cubicBezTo>
                <a:cubicBezTo>
                  <a:pt x="20982" y="18752"/>
                  <a:pt x="20977" y="18453"/>
                  <a:pt x="20980" y="17890"/>
                </a:cubicBezTo>
                <a:lnTo>
                  <a:pt x="20987" y="17045"/>
                </a:lnTo>
                <a:lnTo>
                  <a:pt x="21128" y="17034"/>
                </a:lnTo>
                <a:cubicBezTo>
                  <a:pt x="21287" y="17012"/>
                  <a:pt x="21324" y="17077"/>
                  <a:pt x="21324" y="17418"/>
                </a:cubicBezTo>
                <a:cubicBezTo>
                  <a:pt x="21324" y="17558"/>
                  <a:pt x="21334" y="17605"/>
                  <a:pt x="21365" y="17605"/>
                </a:cubicBezTo>
                <a:cubicBezTo>
                  <a:pt x="21404" y="17605"/>
                  <a:pt x="21407" y="17554"/>
                  <a:pt x="21407" y="16913"/>
                </a:cubicBezTo>
                <a:cubicBezTo>
                  <a:pt x="21407" y="16536"/>
                  <a:pt x="21401" y="16232"/>
                  <a:pt x="21396" y="16232"/>
                </a:cubicBezTo>
                <a:cubicBezTo>
                  <a:pt x="21392" y="16232"/>
                  <a:pt x="21373" y="16221"/>
                  <a:pt x="21355" y="16199"/>
                </a:cubicBezTo>
                <a:cubicBezTo>
                  <a:pt x="21329" y="16168"/>
                  <a:pt x="21324" y="16205"/>
                  <a:pt x="21324" y="16386"/>
                </a:cubicBezTo>
                <a:cubicBezTo>
                  <a:pt x="21324" y="16707"/>
                  <a:pt x="21288" y="16760"/>
                  <a:pt x="21125" y="16737"/>
                </a:cubicBezTo>
                <a:lnTo>
                  <a:pt x="20987" y="16726"/>
                </a:lnTo>
                <a:lnTo>
                  <a:pt x="20987" y="15870"/>
                </a:lnTo>
                <a:lnTo>
                  <a:pt x="20987" y="15024"/>
                </a:lnTo>
                <a:lnTo>
                  <a:pt x="21152" y="15024"/>
                </a:lnTo>
                <a:cubicBezTo>
                  <a:pt x="21301" y="15024"/>
                  <a:pt x="21325" y="15048"/>
                  <a:pt x="21372" y="15189"/>
                </a:cubicBezTo>
                <a:cubicBezTo>
                  <a:pt x="21401" y="15276"/>
                  <a:pt x="21427" y="15385"/>
                  <a:pt x="21427" y="15431"/>
                </a:cubicBezTo>
                <a:cubicBezTo>
                  <a:pt x="21427" y="15544"/>
                  <a:pt x="21454" y="15581"/>
                  <a:pt x="21486" y="15518"/>
                </a:cubicBezTo>
                <a:cubicBezTo>
                  <a:pt x="21505" y="15480"/>
                  <a:pt x="21507" y="15372"/>
                  <a:pt x="21496" y="15101"/>
                </a:cubicBezTo>
                <a:lnTo>
                  <a:pt x="21482" y="14728"/>
                </a:lnTo>
                <a:lnTo>
                  <a:pt x="21025" y="14728"/>
                </a:lnTo>
                <a:close/>
                <a:moveTo>
                  <a:pt x="282" y="14739"/>
                </a:moveTo>
                <a:cubicBezTo>
                  <a:pt x="15" y="14738"/>
                  <a:pt x="0" y="14735"/>
                  <a:pt x="0" y="14860"/>
                </a:cubicBezTo>
                <a:cubicBezTo>
                  <a:pt x="0" y="14952"/>
                  <a:pt x="15" y="14991"/>
                  <a:pt x="48" y="14991"/>
                </a:cubicBezTo>
                <a:cubicBezTo>
                  <a:pt x="74" y="14991"/>
                  <a:pt x="111" y="15034"/>
                  <a:pt x="131" y="15079"/>
                </a:cubicBezTo>
                <a:cubicBezTo>
                  <a:pt x="162" y="15153"/>
                  <a:pt x="163" y="15320"/>
                  <a:pt x="158" y="16979"/>
                </a:cubicBezTo>
                <a:lnTo>
                  <a:pt x="155" y="18813"/>
                </a:lnTo>
                <a:lnTo>
                  <a:pt x="76" y="18868"/>
                </a:lnTo>
                <a:cubicBezTo>
                  <a:pt x="34" y="18901"/>
                  <a:pt x="0" y="18974"/>
                  <a:pt x="0" y="19021"/>
                </a:cubicBezTo>
                <a:cubicBezTo>
                  <a:pt x="0" y="19089"/>
                  <a:pt x="62" y="19098"/>
                  <a:pt x="285" y="19098"/>
                </a:cubicBezTo>
                <a:cubicBezTo>
                  <a:pt x="509" y="19098"/>
                  <a:pt x="571" y="19089"/>
                  <a:pt x="571" y="19021"/>
                </a:cubicBezTo>
                <a:cubicBezTo>
                  <a:pt x="571" y="18974"/>
                  <a:pt x="537" y="18901"/>
                  <a:pt x="495" y="18868"/>
                </a:cubicBezTo>
                <a:lnTo>
                  <a:pt x="419" y="18813"/>
                </a:lnTo>
                <a:lnTo>
                  <a:pt x="413" y="16990"/>
                </a:lnTo>
                <a:cubicBezTo>
                  <a:pt x="409" y="15703"/>
                  <a:pt x="413" y="15143"/>
                  <a:pt x="430" y="15079"/>
                </a:cubicBezTo>
                <a:cubicBezTo>
                  <a:pt x="487" y="14859"/>
                  <a:pt x="693" y="15041"/>
                  <a:pt x="784" y="15387"/>
                </a:cubicBezTo>
                <a:cubicBezTo>
                  <a:pt x="831" y="15565"/>
                  <a:pt x="839" y="15648"/>
                  <a:pt x="839" y="15991"/>
                </a:cubicBezTo>
                <a:cubicBezTo>
                  <a:pt x="839" y="16592"/>
                  <a:pt x="728" y="17011"/>
                  <a:pt x="574" y="17012"/>
                </a:cubicBezTo>
                <a:cubicBezTo>
                  <a:pt x="520" y="17012"/>
                  <a:pt x="510" y="17042"/>
                  <a:pt x="516" y="17133"/>
                </a:cubicBezTo>
                <a:cubicBezTo>
                  <a:pt x="527" y="17316"/>
                  <a:pt x="741" y="17270"/>
                  <a:pt x="873" y="17056"/>
                </a:cubicBezTo>
                <a:cubicBezTo>
                  <a:pt x="1021" y="16816"/>
                  <a:pt x="1083" y="16513"/>
                  <a:pt x="1083" y="16002"/>
                </a:cubicBezTo>
                <a:cubicBezTo>
                  <a:pt x="1083" y="15057"/>
                  <a:pt x="880" y="14740"/>
                  <a:pt x="282" y="14739"/>
                </a:cubicBezTo>
                <a:close/>
                <a:moveTo>
                  <a:pt x="8436" y="14947"/>
                </a:moveTo>
                <a:cubicBezTo>
                  <a:pt x="8599" y="14917"/>
                  <a:pt x="8756" y="15319"/>
                  <a:pt x="8825" y="16046"/>
                </a:cubicBezTo>
                <a:cubicBezTo>
                  <a:pt x="8887" y="16702"/>
                  <a:pt x="8876" y="17617"/>
                  <a:pt x="8797" y="18132"/>
                </a:cubicBezTo>
                <a:cubicBezTo>
                  <a:pt x="8788" y="18189"/>
                  <a:pt x="8778" y="18250"/>
                  <a:pt x="8766" y="18308"/>
                </a:cubicBezTo>
                <a:lnTo>
                  <a:pt x="8766" y="18352"/>
                </a:lnTo>
                <a:lnTo>
                  <a:pt x="8756" y="18363"/>
                </a:lnTo>
                <a:cubicBezTo>
                  <a:pt x="8727" y="18498"/>
                  <a:pt x="8695" y="18624"/>
                  <a:pt x="8666" y="18692"/>
                </a:cubicBezTo>
                <a:cubicBezTo>
                  <a:pt x="8619" y="18807"/>
                  <a:pt x="8580" y="18854"/>
                  <a:pt x="8519" y="18879"/>
                </a:cubicBezTo>
                <a:cubicBezTo>
                  <a:pt x="8455" y="18917"/>
                  <a:pt x="8387" y="18921"/>
                  <a:pt x="8357" y="18879"/>
                </a:cubicBezTo>
                <a:cubicBezTo>
                  <a:pt x="8234" y="18811"/>
                  <a:pt x="8151" y="18563"/>
                  <a:pt x="8086" y="18099"/>
                </a:cubicBezTo>
                <a:cubicBezTo>
                  <a:pt x="8045" y="17810"/>
                  <a:pt x="8037" y="17658"/>
                  <a:pt x="8037" y="17012"/>
                </a:cubicBezTo>
                <a:cubicBezTo>
                  <a:pt x="8038" y="16089"/>
                  <a:pt x="8084" y="15664"/>
                  <a:pt x="8220" y="15266"/>
                </a:cubicBezTo>
                <a:cubicBezTo>
                  <a:pt x="8288" y="15064"/>
                  <a:pt x="8362" y="14961"/>
                  <a:pt x="8436" y="14947"/>
                </a:cubicBezTo>
                <a:close/>
                <a:moveTo>
                  <a:pt x="16859" y="14947"/>
                </a:moveTo>
                <a:cubicBezTo>
                  <a:pt x="17040" y="14940"/>
                  <a:pt x="17205" y="15430"/>
                  <a:pt x="17257" y="16221"/>
                </a:cubicBezTo>
                <a:cubicBezTo>
                  <a:pt x="17323" y="17203"/>
                  <a:pt x="17247" y="18287"/>
                  <a:pt x="17085" y="18681"/>
                </a:cubicBezTo>
                <a:cubicBezTo>
                  <a:pt x="17025" y="18829"/>
                  <a:pt x="16982" y="18872"/>
                  <a:pt x="16883" y="18890"/>
                </a:cubicBezTo>
                <a:cubicBezTo>
                  <a:pt x="16729" y="18917"/>
                  <a:pt x="16645" y="18796"/>
                  <a:pt x="16553" y="18406"/>
                </a:cubicBezTo>
                <a:cubicBezTo>
                  <a:pt x="16358" y="17586"/>
                  <a:pt x="16430" y="15614"/>
                  <a:pt x="16673" y="15134"/>
                </a:cubicBezTo>
                <a:cubicBezTo>
                  <a:pt x="16733" y="15015"/>
                  <a:pt x="16798" y="14950"/>
                  <a:pt x="16859" y="14947"/>
                </a:cubicBezTo>
                <a:close/>
                <a:moveTo>
                  <a:pt x="12902" y="14958"/>
                </a:moveTo>
                <a:cubicBezTo>
                  <a:pt x="13075" y="14930"/>
                  <a:pt x="13234" y="15353"/>
                  <a:pt x="13301" y="16067"/>
                </a:cubicBezTo>
                <a:cubicBezTo>
                  <a:pt x="13339" y="16482"/>
                  <a:pt x="13333" y="17574"/>
                  <a:pt x="13290" y="17967"/>
                </a:cubicBezTo>
                <a:cubicBezTo>
                  <a:pt x="13255" y="18292"/>
                  <a:pt x="13149" y="18684"/>
                  <a:pt x="13056" y="18835"/>
                </a:cubicBezTo>
                <a:cubicBezTo>
                  <a:pt x="13000" y="18928"/>
                  <a:pt x="12807" y="18929"/>
                  <a:pt x="12754" y="18835"/>
                </a:cubicBezTo>
                <a:cubicBezTo>
                  <a:pt x="12681" y="18705"/>
                  <a:pt x="12598" y="18420"/>
                  <a:pt x="12555" y="18154"/>
                </a:cubicBezTo>
                <a:cubicBezTo>
                  <a:pt x="12521" y="17952"/>
                  <a:pt x="12510" y="17744"/>
                  <a:pt x="12503" y="17220"/>
                </a:cubicBezTo>
                <a:cubicBezTo>
                  <a:pt x="12488" y="16073"/>
                  <a:pt x="12583" y="15322"/>
                  <a:pt x="12778" y="15046"/>
                </a:cubicBezTo>
                <a:cubicBezTo>
                  <a:pt x="12818" y="14990"/>
                  <a:pt x="12862" y="14965"/>
                  <a:pt x="12902" y="14958"/>
                </a:cubicBezTo>
                <a:close/>
                <a:moveTo>
                  <a:pt x="14208" y="15002"/>
                </a:moveTo>
                <a:cubicBezTo>
                  <a:pt x="14287" y="15003"/>
                  <a:pt x="14413" y="15142"/>
                  <a:pt x="14469" y="15321"/>
                </a:cubicBezTo>
                <a:cubicBezTo>
                  <a:pt x="14527" y="15505"/>
                  <a:pt x="14531" y="15551"/>
                  <a:pt x="14531" y="16002"/>
                </a:cubicBezTo>
                <a:cubicBezTo>
                  <a:pt x="14531" y="16426"/>
                  <a:pt x="14525" y="16507"/>
                  <a:pt x="14480" y="16660"/>
                </a:cubicBezTo>
                <a:cubicBezTo>
                  <a:pt x="14452" y="16756"/>
                  <a:pt x="14407" y="16874"/>
                  <a:pt x="14377" y="16924"/>
                </a:cubicBezTo>
                <a:cubicBezTo>
                  <a:pt x="14303" y="17047"/>
                  <a:pt x="14137" y="17047"/>
                  <a:pt x="14122" y="16924"/>
                </a:cubicBezTo>
                <a:cubicBezTo>
                  <a:pt x="14100" y="16737"/>
                  <a:pt x="14123" y="15131"/>
                  <a:pt x="14150" y="15046"/>
                </a:cubicBezTo>
                <a:cubicBezTo>
                  <a:pt x="14161" y="15012"/>
                  <a:pt x="14182" y="15002"/>
                  <a:pt x="14208" y="15002"/>
                </a:cubicBezTo>
                <a:close/>
                <a:moveTo>
                  <a:pt x="15418" y="15002"/>
                </a:moveTo>
                <a:cubicBezTo>
                  <a:pt x="15430" y="15004"/>
                  <a:pt x="15447" y="15015"/>
                  <a:pt x="15466" y="15024"/>
                </a:cubicBezTo>
                <a:cubicBezTo>
                  <a:pt x="15512" y="15048"/>
                  <a:pt x="15565" y="15097"/>
                  <a:pt x="15587" y="15134"/>
                </a:cubicBezTo>
                <a:cubicBezTo>
                  <a:pt x="15653" y="15248"/>
                  <a:pt x="15707" y="15585"/>
                  <a:pt x="15707" y="15914"/>
                </a:cubicBezTo>
                <a:cubicBezTo>
                  <a:pt x="15707" y="16290"/>
                  <a:pt x="15639" y="16595"/>
                  <a:pt x="15528" y="16693"/>
                </a:cubicBezTo>
                <a:cubicBezTo>
                  <a:pt x="15433" y="16778"/>
                  <a:pt x="15365" y="16776"/>
                  <a:pt x="15349" y="16693"/>
                </a:cubicBezTo>
                <a:cubicBezTo>
                  <a:pt x="15331" y="16597"/>
                  <a:pt x="15342" y="15312"/>
                  <a:pt x="15363" y="15134"/>
                </a:cubicBezTo>
                <a:cubicBezTo>
                  <a:pt x="15376" y="15030"/>
                  <a:pt x="15383" y="14996"/>
                  <a:pt x="15418" y="15002"/>
                </a:cubicBezTo>
                <a:close/>
                <a:moveTo>
                  <a:pt x="1461" y="15815"/>
                </a:moveTo>
                <a:cubicBezTo>
                  <a:pt x="1485" y="15827"/>
                  <a:pt x="1637" y="17082"/>
                  <a:pt x="1623" y="17155"/>
                </a:cubicBezTo>
                <a:cubicBezTo>
                  <a:pt x="1609" y="17223"/>
                  <a:pt x="1312" y="17233"/>
                  <a:pt x="1299" y="17166"/>
                </a:cubicBezTo>
                <a:cubicBezTo>
                  <a:pt x="1286" y="17091"/>
                  <a:pt x="1440" y="15805"/>
                  <a:pt x="1461" y="15815"/>
                </a:cubicBezTo>
                <a:close/>
                <a:moveTo>
                  <a:pt x="15442" y="17023"/>
                </a:moveTo>
                <a:cubicBezTo>
                  <a:pt x="15658" y="16973"/>
                  <a:pt x="15810" y="17353"/>
                  <a:pt x="15810" y="17934"/>
                </a:cubicBezTo>
                <a:cubicBezTo>
                  <a:pt x="15810" y="18316"/>
                  <a:pt x="15773" y="18587"/>
                  <a:pt x="15697" y="18747"/>
                </a:cubicBezTo>
                <a:cubicBezTo>
                  <a:pt x="15667" y="18810"/>
                  <a:pt x="15588" y="18871"/>
                  <a:pt x="15525" y="18890"/>
                </a:cubicBezTo>
                <a:cubicBezTo>
                  <a:pt x="15358" y="18938"/>
                  <a:pt x="15349" y="18886"/>
                  <a:pt x="15349" y="17868"/>
                </a:cubicBezTo>
                <a:lnTo>
                  <a:pt x="15349" y="17045"/>
                </a:lnTo>
                <a:lnTo>
                  <a:pt x="15442" y="17023"/>
                </a:lnTo>
                <a:close/>
                <a:moveTo>
                  <a:pt x="10805" y="21448"/>
                </a:moveTo>
                <a:cubicBezTo>
                  <a:pt x="6897" y="21448"/>
                  <a:pt x="4923" y="21471"/>
                  <a:pt x="4923" y="21514"/>
                </a:cubicBezTo>
                <a:cubicBezTo>
                  <a:pt x="4923" y="21557"/>
                  <a:pt x="6897" y="21580"/>
                  <a:pt x="10805" y="21580"/>
                </a:cubicBezTo>
                <a:cubicBezTo>
                  <a:pt x="14713" y="21580"/>
                  <a:pt x="16687" y="21557"/>
                  <a:pt x="16687" y="21514"/>
                </a:cubicBezTo>
                <a:cubicBezTo>
                  <a:pt x="16687" y="21471"/>
                  <a:pt x="14713" y="21448"/>
                  <a:pt x="10805" y="21448"/>
                </a:cubicBezTo>
                <a:close/>
              </a:path>
            </a:pathLst>
          </a:custGeom>
          <a:noFill/>
          <a:ln>
            <a:noFill/>
          </a:ln>
          <a:effectLst>
            <a:outerShdw blurRad="63500" dist="25400" dir="5400000" rotWithShape="0">
              <a:srgbClr val="000000">
                <a:alpha val="49803"/>
              </a:srgbClr>
            </a:outerShdw>
          </a:effectLst>
        </p:spPr>
      </p:pic>
      <p:pic>
        <p:nvPicPr>
          <p:cNvPr id="88" name="Google Shape;88;p1" descr="logo_ladyss.png"/>
          <p:cNvPicPr preferRelativeResize="0"/>
          <p:nvPr/>
        </p:nvPicPr>
        <p:blipFill rotWithShape="1">
          <a:blip r:embed="rId9">
            <a:alphaModFix/>
          </a:blip>
          <a:srcRect l="25199" r="25190" b="1883"/>
          <a:stretch/>
        </p:blipFill>
        <p:spPr>
          <a:xfrm>
            <a:off x="6235921" y="2304271"/>
            <a:ext cx="422077" cy="494179"/>
          </a:xfrm>
          <a:custGeom>
            <a:avLst/>
            <a:gdLst/>
            <a:ahLst/>
            <a:cxnLst/>
            <a:rect l="l" t="t" r="r" b="b"/>
            <a:pathLst>
              <a:path w="21600" h="21488" extrusionOk="0">
                <a:moveTo>
                  <a:pt x="0" y="0"/>
                </a:moveTo>
                <a:lnTo>
                  <a:pt x="0" y="10690"/>
                </a:lnTo>
                <a:lnTo>
                  <a:pt x="0" y="21381"/>
                </a:lnTo>
                <a:lnTo>
                  <a:pt x="1726" y="21381"/>
                </a:lnTo>
                <a:lnTo>
                  <a:pt x="3443" y="21381"/>
                </a:lnTo>
                <a:lnTo>
                  <a:pt x="3737" y="20734"/>
                </a:lnTo>
                <a:cubicBezTo>
                  <a:pt x="3898" y="20378"/>
                  <a:pt x="4080" y="19979"/>
                  <a:pt x="4143" y="19845"/>
                </a:cubicBezTo>
                <a:lnTo>
                  <a:pt x="4265" y="19604"/>
                </a:lnTo>
                <a:lnTo>
                  <a:pt x="5240" y="19621"/>
                </a:lnTo>
                <a:lnTo>
                  <a:pt x="6225" y="19647"/>
                </a:lnTo>
                <a:lnTo>
                  <a:pt x="6479" y="20509"/>
                </a:lnTo>
                <a:lnTo>
                  <a:pt x="6733" y="21381"/>
                </a:lnTo>
                <a:lnTo>
                  <a:pt x="7860" y="21381"/>
                </a:lnTo>
                <a:cubicBezTo>
                  <a:pt x="9111" y="21381"/>
                  <a:pt x="9386" y="21313"/>
                  <a:pt x="9901" y="20855"/>
                </a:cubicBezTo>
                <a:cubicBezTo>
                  <a:pt x="10278" y="20520"/>
                  <a:pt x="10373" y="20273"/>
                  <a:pt x="10429" y="19483"/>
                </a:cubicBezTo>
                <a:cubicBezTo>
                  <a:pt x="10484" y="18715"/>
                  <a:pt x="10350" y="17968"/>
                  <a:pt x="10094" y="17610"/>
                </a:cubicBezTo>
                <a:cubicBezTo>
                  <a:pt x="9843" y="17260"/>
                  <a:pt x="9266" y="17075"/>
                  <a:pt x="8297" y="17032"/>
                </a:cubicBezTo>
                <a:lnTo>
                  <a:pt x="7484" y="16998"/>
                </a:lnTo>
                <a:lnTo>
                  <a:pt x="7484" y="18672"/>
                </a:lnTo>
                <a:lnTo>
                  <a:pt x="7484" y="20346"/>
                </a:lnTo>
                <a:lnTo>
                  <a:pt x="7789" y="20346"/>
                </a:lnTo>
                <a:cubicBezTo>
                  <a:pt x="7957" y="20346"/>
                  <a:pt x="8102" y="20324"/>
                  <a:pt x="8104" y="20294"/>
                </a:cubicBezTo>
                <a:cubicBezTo>
                  <a:pt x="8106" y="20263"/>
                  <a:pt x="8114" y="19651"/>
                  <a:pt x="8124" y="18939"/>
                </a:cubicBezTo>
                <a:lnTo>
                  <a:pt x="8144" y="17645"/>
                </a:lnTo>
                <a:lnTo>
                  <a:pt x="8449" y="17619"/>
                </a:lnTo>
                <a:cubicBezTo>
                  <a:pt x="8936" y="17580"/>
                  <a:pt x="9382" y="17730"/>
                  <a:pt x="9536" y="17981"/>
                </a:cubicBezTo>
                <a:cubicBezTo>
                  <a:pt x="9897" y="18576"/>
                  <a:pt x="9904" y="19834"/>
                  <a:pt x="9546" y="20285"/>
                </a:cubicBezTo>
                <a:cubicBezTo>
                  <a:pt x="9442" y="20416"/>
                  <a:pt x="9223" y="20605"/>
                  <a:pt x="9058" y="20699"/>
                </a:cubicBezTo>
                <a:cubicBezTo>
                  <a:pt x="8795" y="20850"/>
                  <a:pt x="8669" y="20865"/>
                  <a:pt x="8012" y="20846"/>
                </a:cubicBezTo>
                <a:lnTo>
                  <a:pt x="7271" y="20829"/>
                </a:lnTo>
                <a:lnTo>
                  <a:pt x="6753" y="18991"/>
                </a:lnTo>
                <a:lnTo>
                  <a:pt x="6225" y="17162"/>
                </a:lnTo>
                <a:lnTo>
                  <a:pt x="5403" y="17179"/>
                </a:lnTo>
                <a:lnTo>
                  <a:pt x="4590" y="17205"/>
                </a:lnTo>
                <a:lnTo>
                  <a:pt x="3778" y="19017"/>
                </a:lnTo>
                <a:lnTo>
                  <a:pt x="2975" y="20829"/>
                </a:lnTo>
                <a:lnTo>
                  <a:pt x="1818" y="20829"/>
                </a:lnTo>
                <a:lnTo>
                  <a:pt x="650" y="20829"/>
                </a:lnTo>
                <a:lnTo>
                  <a:pt x="650" y="18792"/>
                </a:lnTo>
                <a:lnTo>
                  <a:pt x="650" y="16756"/>
                </a:lnTo>
                <a:lnTo>
                  <a:pt x="6784" y="16739"/>
                </a:lnTo>
                <a:cubicBezTo>
                  <a:pt x="10229" y="16728"/>
                  <a:pt x="12956" y="16746"/>
                  <a:pt x="12999" y="16782"/>
                </a:cubicBezTo>
                <a:cubicBezTo>
                  <a:pt x="13087" y="16857"/>
                  <a:pt x="12145" y="18499"/>
                  <a:pt x="12014" y="18499"/>
                </a:cubicBezTo>
                <a:cubicBezTo>
                  <a:pt x="11966" y="18499"/>
                  <a:pt x="11670" y="18212"/>
                  <a:pt x="11353" y="17869"/>
                </a:cubicBezTo>
                <a:cubicBezTo>
                  <a:pt x="10983" y="17467"/>
                  <a:pt x="10742" y="17265"/>
                  <a:pt x="10663" y="17291"/>
                </a:cubicBezTo>
                <a:cubicBezTo>
                  <a:pt x="10596" y="17313"/>
                  <a:pt x="10541" y="17354"/>
                  <a:pt x="10541" y="17386"/>
                </a:cubicBezTo>
                <a:cubicBezTo>
                  <a:pt x="10541" y="17418"/>
                  <a:pt x="10832" y="17764"/>
                  <a:pt x="11191" y="18154"/>
                </a:cubicBezTo>
                <a:cubicBezTo>
                  <a:pt x="11550" y="18544"/>
                  <a:pt x="11841" y="18886"/>
                  <a:pt x="11841" y="18913"/>
                </a:cubicBezTo>
                <a:cubicBezTo>
                  <a:pt x="11841" y="18941"/>
                  <a:pt x="11567" y="19442"/>
                  <a:pt x="11232" y="20026"/>
                </a:cubicBezTo>
                <a:cubicBezTo>
                  <a:pt x="10896" y="20611"/>
                  <a:pt x="10622" y="21110"/>
                  <a:pt x="10622" y="21131"/>
                </a:cubicBezTo>
                <a:cubicBezTo>
                  <a:pt x="10622" y="21151"/>
                  <a:pt x="10751" y="21212"/>
                  <a:pt x="10907" y="21269"/>
                </a:cubicBezTo>
                <a:lnTo>
                  <a:pt x="11191" y="21372"/>
                </a:lnTo>
                <a:lnTo>
                  <a:pt x="12542" y="19069"/>
                </a:lnTo>
                <a:lnTo>
                  <a:pt x="13892" y="16756"/>
                </a:lnTo>
                <a:lnTo>
                  <a:pt x="16065" y="16739"/>
                </a:lnTo>
                <a:cubicBezTo>
                  <a:pt x="17260" y="16728"/>
                  <a:pt x="18267" y="16746"/>
                  <a:pt x="18310" y="16782"/>
                </a:cubicBezTo>
                <a:cubicBezTo>
                  <a:pt x="18355" y="16821"/>
                  <a:pt x="18253" y="16925"/>
                  <a:pt x="18066" y="17024"/>
                </a:cubicBezTo>
                <a:cubicBezTo>
                  <a:pt x="17603" y="17267"/>
                  <a:pt x="17416" y="17562"/>
                  <a:pt x="17416" y="18068"/>
                </a:cubicBezTo>
                <a:cubicBezTo>
                  <a:pt x="17416" y="18434"/>
                  <a:pt x="17451" y="18527"/>
                  <a:pt x="17680" y="18749"/>
                </a:cubicBezTo>
                <a:cubicBezTo>
                  <a:pt x="17946" y="19007"/>
                  <a:pt x="18174" y="19082"/>
                  <a:pt x="19579" y="19422"/>
                </a:cubicBezTo>
                <a:cubicBezTo>
                  <a:pt x="19892" y="19498"/>
                  <a:pt x="20238" y="19645"/>
                  <a:pt x="20381" y="19759"/>
                </a:cubicBezTo>
                <a:cubicBezTo>
                  <a:pt x="20801" y="20092"/>
                  <a:pt x="20685" y="20579"/>
                  <a:pt x="20117" y="20829"/>
                </a:cubicBezTo>
                <a:cubicBezTo>
                  <a:pt x="19793" y="20971"/>
                  <a:pt x="18875" y="20970"/>
                  <a:pt x="18553" y="20829"/>
                </a:cubicBezTo>
                <a:cubicBezTo>
                  <a:pt x="18238" y="20690"/>
                  <a:pt x="17853" y="20300"/>
                  <a:pt x="17853" y="20121"/>
                </a:cubicBezTo>
                <a:cubicBezTo>
                  <a:pt x="17853" y="19936"/>
                  <a:pt x="17744" y="19895"/>
                  <a:pt x="17426" y="19949"/>
                </a:cubicBezTo>
                <a:cubicBezTo>
                  <a:pt x="17183" y="19990"/>
                  <a:pt x="17167" y="20012"/>
                  <a:pt x="17213" y="20225"/>
                </a:cubicBezTo>
                <a:cubicBezTo>
                  <a:pt x="17352" y="20864"/>
                  <a:pt x="17824" y="21246"/>
                  <a:pt x="18675" y="21424"/>
                </a:cubicBezTo>
                <a:cubicBezTo>
                  <a:pt x="19516" y="21600"/>
                  <a:pt x="20474" y="21400"/>
                  <a:pt x="20920" y="20950"/>
                </a:cubicBezTo>
                <a:cubicBezTo>
                  <a:pt x="21369" y="20496"/>
                  <a:pt x="21352" y="19751"/>
                  <a:pt x="20889" y="19345"/>
                </a:cubicBezTo>
                <a:cubicBezTo>
                  <a:pt x="20560" y="19056"/>
                  <a:pt x="20430" y="19004"/>
                  <a:pt x="19335" y="18758"/>
                </a:cubicBezTo>
                <a:cubicBezTo>
                  <a:pt x="18341" y="18535"/>
                  <a:pt x="18081" y="18389"/>
                  <a:pt x="18046" y="18042"/>
                </a:cubicBezTo>
                <a:cubicBezTo>
                  <a:pt x="18006" y="17655"/>
                  <a:pt x="18390" y="17370"/>
                  <a:pt x="19021" y="17326"/>
                </a:cubicBezTo>
                <a:cubicBezTo>
                  <a:pt x="19301" y="17306"/>
                  <a:pt x="19618" y="17332"/>
                  <a:pt x="19772" y="17386"/>
                </a:cubicBezTo>
                <a:cubicBezTo>
                  <a:pt x="20097" y="17500"/>
                  <a:pt x="20463" y="17864"/>
                  <a:pt x="20463" y="18068"/>
                </a:cubicBezTo>
                <a:cubicBezTo>
                  <a:pt x="20463" y="18198"/>
                  <a:pt x="20498" y="18212"/>
                  <a:pt x="20737" y="18171"/>
                </a:cubicBezTo>
                <a:cubicBezTo>
                  <a:pt x="21096" y="18110"/>
                  <a:pt x="21109" y="18106"/>
                  <a:pt x="21041" y="17800"/>
                </a:cubicBezTo>
                <a:cubicBezTo>
                  <a:pt x="20970" y="17475"/>
                  <a:pt x="20651" y="17142"/>
                  <a:pt x="20249" y="16981"/>
                </a:cubicBezTo>
                <a:cubicBezTo>
                  <a:pt x="20080" y="16912"/>
                  <a:pt x="19957" y="16829"/>
                  <a:pt x="19985" y="16791"/>
                </a:cubicBezTo>
                <a:cubicBezTo>
                  <a:pt x="20013" y="16752"/>
                  <a:pt x="20390" y="16722"/>
                  <a:pt x="20818" y="16722"/>
                </a:cubicBezTo>
                <a:lnTo>
                  <a:pt x="21600" y="16722"/>
                </a:lnTo>
                <a:lnTo>
                  <a:pt x="21600" y="8361"/>
                </a:lnTo>
                <a:lnTo>
                  <a:pt x="21600" y="0"/>
                </a:lnTo>
                <a:lnTo>
                  <a:pt x="10795" y="0"/>
                </a:lnTo>
                <a:lnTo>
                  <a:pt x="0" y="0"/>
                </a:lnTo>
                <a:close/>
                <a:moveTo>
                  <a:pt x="650" y="630"/>
                </a:moveTo>
                <a:lnTo>
                  <a:pt x="10754" y="630"/>
                </a:lnTo>
                <a:lnTo>
                  <a:pt x="20859" y="630"/>
                </a:lnTo>
                <a:lnTo>
                  <a:pt x="20859" y="8395"/>
                </a:lnTo>
                <a:lnTo>
                  <a:pt x="20859" y="16169"/>
                </a:lnTo>
                <a:lnTo>
                  <a:pt x="15984" y="16169"/>
                </a:lnTo>
                <a:lnTo>
                  <a:pt x="11100" y="16169"/>
                </a:lnTo>
                <a:lnTo>
                  <a:pt x="11079" y="14884"/>
                </a:lnTo>
                <a:cubicBezTo>
                  <a:pt x="11053" y="13467"/>
                  <a:pt x="11077" y="13371"/>
                  <a:pt x="11526" y="13408"/>
                </a:cubicBezTo>
                <a:lnTo>
                  <a:pt x="11800" y="13426"/>
                </a:lnTo>
                <a:lnTo>
                  <a:pt x="11821" y="14521"/>
                </a:lnTo>
                <a:lnTo>
                  <a:pt x="11851" y="15609"/>
                </a:lnTo>
                <a:lnTo>
                  <a:pt x="15933" y="15609"/>
                </a:lnTo>
                <a:lnTo>
                  <a:pt x="20026" y="15609"/>
                </a:lnTo>
                <a:lnTo>
                  <a:pt x="20006" y="8361"/>
                </a:lnTo>
                <a:lnTo>
                  <a:pt x="19985" y="1104"/>
                </a:lnTo>
                <a:lnTo>
                  <a:pt x="15588" y="1104"/>
                </a:lnTo>
                <a:lnTo>
                  <a:pt x="11191" y="1104"/>
                </a:lnTo>
                <a:lnTo>
                  <a:pt x="11161" y="1329"/>
                </a:lnTo>
                <a:lnTo>
                  <a:pt x="11140" y="1553"/>
                </a:lnTo>
                <a:lnTo>
                  <a:pt x="15253" y="1570"/>
                </a:lnTo>
                <a:lnTo>
                  <a:pt x="19376" y="1588"/>
                </a:lnTo>
                <a:lnTo>
                  <a:pt x="19376" y="8326"/>
                </a:lnTo>
                <a:lnTo>
                  <a:pt x="19376" y="15056"/>
                </a:lnTo>
                <a:lnTo>
                  <a:pt x="15933" y="15056"/>
                </a:lnTo>
                <a:lnTo>
                  <a:pt x="12501" y="15056"/>
                </a:lnTo>
                <a:lnTo>
                  <a:pt x="12501" y="14798"/>
                </a:lnTo>
                <a:lnTo>
                  <a:pt x="12501" y="14539"/>
                </a:lnTo>
                <a:lnTo>
                  <a:pt x="15649" y="14521"/>
                </a:lnTo>
                <a:lnTo>
                  <a:pt x="18807" y="14496"/>
                </a:lnTo>
                <a:lnTo>
                  <a:pt x="18807" y="8361"/>
                </a:lnTo>
                <a:lnTo>
                  <a:pt x="18807" y="2217"/>
                </a:lnTo>
                <a:lnTo>
                  <a:pt x="10815" y="2235"/>
                </a:lnTo>
                <a:lnTo>
                  <a:pt x="2833" y="2261"/>
                </a:lnTo>
                <a:lnTo>
                  <a:pt x="2843" y="3719"/>
                </a:lnTo>
                <a:cubicBezTo>
                  <a:pt x="2849" y="4522"/>
                  <a:pt x="2858" y="7273"/>
                  <a:pt x="2864" y="9836"/>
                </a:cubicBezTo>
                <a:lnTo>
                  <a:pt x="2874" y="14496"/>
                </a:lnTo>
                <a:lnTo>
                  <a:pt x="5992" y="14521"/>
                </a:lnTo>
                <a:lnTo>
                  <a:pt x="9099" y="14539"/>
                </a:lnTo>
                <a:lnTo>
                  <a:pt x="9099" y="15350"/>
                </a:lnTo>
                <a:lnTo>
                  <a:pt x="9099" y="16169"/>
                </a:lnTo>
                <a:lnTo>
                  <a:pt x="4895" y="16187"/>
                </a:lnTo>
                <a:cubicBezTo>
                  <a:pt x="1578" y="16202"/>
                  <a:pt x="683" y="16183"/>
                  <a:pt x="650" y="16109"/>
                </a:cubicBezTo>
                <a:cubicBezTo>
                  <a:pt x="627" y="16058"/>
                  <a:pt x="617" y="12558"/>
                  <a:pt x="630" y="8326"/>
                </a:cubicBezTo>
                <a:lnTo>
                  <a:pt x="650" y="630"/>
                </a:lnTo>
                <a:close/>
                <a:moveTo>
                  <a:pt x="1523" y="1104"/>
                </a:moveTo>
                <a:lnTo>
                  <a:pt x="1503" y="8318"/>
                </a:lnTo>
                <a:lnTo>
                  <a:pt x="1483" y="15540"/>
                </a:lnTo>
                <a:lnTo>
                  <a:pt x="4834" y="15540"/>
                </a:lnTo>
                <a:lnTo>
                  <a:pt x="8195" y="15540"/>
                </a:lnTo>
                <a:lnTo>
                  <a:pt x="8165" y="15298"/>
                </a:lnTo>
                <a:lnTo>
                  <a:pt x="8134" y="15056"/>
                </a:lnTo>
                <a:lnTo>
                  <a:pt x="5128" y="15022"/>
                </a:lnTo>
                <a:lnTo>
                  <a:pt x="2133" y="14979"/>
                </a:lnTo>
                <a:lnTo>
                  <a:pt x="2133" y="8283"/>
                </a:lnTo>
                <a:lnTo>
                  <a:pt x="2133" y="1588"/>
                </a:lnTo>
                <a:lnTo>
                  <a:pt x="6215" y="1570"/>
                </a:lnTo>
                <a:lnTo>
                  <a:pt x="10287" y="1553"/>
                </a:lnTo>
                <a:lnTo>
                  <a:pt x="10257" y="1329"/>
                </a:lnTo>
                <a:lnTo>
                  <a:pt x="10236" y="1104"/>
                </a:lnTo>
                <a:lnTo>
                  <a:pt x="5880" y="1104"/>
                </a:lnTo>
                <a:lnTo>
                  <a:pt x="1523" y="1104"/>
                </a:lnTo>
                <a:close/>
                <a:moveTo>
                  <a:pt x="6875" y="2752"/>
                </a:moveTo>
                <a:cubicBezTo>
                  <a:pt x="8881" y="2741"/>
                  <a:pt x="10342" y="2764"/>
                  <a:pt x="10389" y="2804"/>
                </a:cubicBezTo>
                <a:cubicBezTo>
                  <a:pt x="10512" y="2909"/>
                  <a:pt x="10209" y="3006"/>
                  <a:pt x="9597" y="3063"/>
                </a:cubicBezTo>
                <a:cubicBezTo>
                  <a:pt x="8886" y="3129"/>
                  <a:pt x="7856" y="3416"/>
                  <a:pt x="7149" y="3745"/>
                </a:cubicBezTo>
                <a:cubicBezTo>
                  <a:pt x="5734" y="4403"/>
                  <a:pt x="4802" y="5278"/>
                  <a:pt x="4265" y="6454"/>
                </a:cubicBezTo>
                <a:cubicBezTo>
                  <a:pt x="3921" y="7208"/>
                  <a:pt x="3925" y="7338"/>
                  <a:pt x="4275" y="7308"/>
                </a:cubicBezTo>
                <a:cubicBezTo>
                  <a:pt x="4515" y="7287"/>
                  <a:pt x="4558" y="7241"/>
                  <a:pt x="4702" y="6877"/>
                </a:cubicBezTo>
                <a:cubicBezTo>
                  <a:pt x="5260" y="5469"/>
                  <a:pt x="6719" y="4300"/>
                  <a:pt x="8551" y="3788"/>
                </a:cubicBezTo>
                <a:cubicBezTo>
                  <a:pt x="8998" y="3663"/>
                  <a:pt x="9594" y="3551"/>
                  <a:pt x="9881" y="3538"/>
                </a:cubicBezTo>
                <a:lnTo>
                  <a:pt x="10409" y="3512"/>
                </a:lnTo>
                <a:lnTo>
                  <a:pt x="10409" y="3727"/>
                </a:lnTo>
                <a:cubicBezTo>
                  <a:pt x="10409" y="3942"/>
                  <a:pt x="10394" y="3956"/>
                  <a:pt x="9546" y="4124"/>
                </a:cubicBezTo>
                <a:cubicBezTo>
                  <a:pt x="9073" y="4218"/>
                  <a:pt x="8450" y="4389"/>
                  <a:pt x="8155" y="4513"/>
                </a:cubicBezTo>
                <a:cubicBezTo>
                  <a:pt x="6671" y="5133"/>
                  <a:pt x="5690" y="6209"/>
                  <a:pt x="5372" y="7576"/>
                </a:cubicBezTo>
                <a:lnTo>
                  <a:pt x="5271" y="8024"/>
                </a:lnTo>
                <a:lnTo>
                  <a:pt x="4550" y="8050"/>
                </a:lnTo>
                <a:cubicBezTo>
                  <a:pt x="3832" y="8072"/>
                  <a:pt x="3836" y="8074"/>
                  <a:pt x="3839" y="8275"/>
                </a:cubicBezTo>
                <a:cubicBezTo>
                  <a:pt x="3845" y="8686"/>
                  <a:pt x="4083" y="9596"/>
                  <a:pt x="4306" y="10061"/>
                </a:cubicBezTo>
                <a:cubicBezTo>
                  <a:pt x="4975" y="11456"/>
                  <a:pt x="6397" y="12542"/>
                  <a:pt x="8287" y="13098"/>
                </a:cubicBezTo>
                <a:cubicBezTo>
                  <a:pt x="8676" y="13212"/>
                  <a:pt x="9023" y="13336"/>
                  <a:pt x="9069" y="13374"/>
                </a:cubicBezTo>
                <a:cubicBezTo>
                  <a:pt x="9114" y="13412"/>
                  <a:pt x="9145" y="13556"/>
                  <a:pt x="9129" y="13693"/>
                </a:cubicBezTo>
                <a:lnTo>
                  <a:pt x="9099" y="13943"/>
                </a:lnTo>
                <a:lnTo>
                  <a:pt x="6337" y="13969"/>
                </a:lnTo>
                <a:cubicBezTo>
                  <a:pt x="4819" y="13980"/>
                  <a:pt x="3565" y="13957"/>
                  <a:pt x="3544" y="13926"/>
                </a:cubicBezTo>
                <a:cubicBezTo>
                  <a:pt x="3523" y="13895"/>
                  <a:pt x="3491" y="11378"/>
                  <a:pt x="3473" y="8326"/>
                </a:cubicBezTo>
                <a:lnTo>
                  <a:pt x="3443" y="2778"/>
                </a:lnTo>
                <a:lnTo>
                  <a:pt x="6875" y="2752"/>
                </a:lnTo>
                <a:close/>
                <a:moveTo>
                  <a:pt x="14532" y="2752"/>
                </a:moveTo>
                <a:cubicBezTo>
                  <a:pt x="16660" y="2740"/>
                  <a:pt x="18003" y="2760"/>
                  <a:pt x="18066" y="2804"/>
                </a:cubicBezTo>
                <a:cubicBezTo>
                  <a:pt x="18142" y="2858"/>
                  <a:pt x="18161" y="4265"/>
                  <a:pt x="18157" y="8395"/>
                </a:cubicBezTo>
                <a:cubicBezTo>
                  <a:pt x="18153" y="13216"/>
                  <a:pt x="18140" y="13925"/>
                  <a:pt x="18025" y="13986"/>
                </a:cubicBezTo>
                <a:cubicBezTo>
                  <a:pt x="17822" y="14096"/>
                  <a:pt x="12682" y="14079"/>
                  <a:pt x="12552" y="13969"/>
                </a:cubicBezTo>
                <a:cubicBezTo>
                  <a:pt x="12415" y="13853"/>
                  <a:pt x="12423" y="13429"/>
                  <a:pt x="12562" y="13339"/>
                </a:cubicBezTo>
                <a:cubicBezTo>
                  <a:pt x="12622" y="13301"/>
                  <a:pt x="12970" y="13182"/>
                  <a:pt x="13334" y="13072"/>
                </a:cubicBezTo>
                <a:cubicBezTo>
                  <a:pt x="14109" y="12836"/>
                  <a:pt x="15036" y="12388"/>
                  <a:pt x="15537" y="12011"/>
                </a:cubicBezTo>
                <a:cubicBezTo>
                  <a:pt x="16541" y="11255"/>
                  <a:pt x="17238" y="10226"/>
                  <a:pt x="17538" y="9077"/>
                </a:cubicBezTo>
                <a:cubicBezTo>
                  <a:pt x="17591" y="8875"/>
                  <a:pt x="17589" y="8873"/>
                  <a:pt x="17274" y="8896"/>
                </a:cubicBezTo>
                <a:cubicBezTo>
                  <a:pt x="16965" y="8918"/>
                  <a:pt x="16940" y="8930"/>
                  <a:pt x="16837" y="9275"/>
                </a:cubicBezTo>
                <a:cubicBezTo>
                  <a:pt x="16582" y="10129"/>
                  <a:pt x="15772" y="11138"/>
                  <a:pt x="14847" y="11752"/>
                </a:cubicBezTo>
                <a:cubicBezTo>
                  <a:pt x="13912" y="12372"/>
                  <a:pt x="12241" y="12913"/>
                  <a:pt x="11435" y="12856"/>
                </a:cubicBezTo>
                <a:cubicBezTo>
                  <a:pt x="11149" y="12836"/>
                  <a:pt x="11100" y="12810"/>
                  <a:pt x="11100" y="12649"/>
                </a:cubicBezTo>
                <a:cubicBezTo>
                  <a:pt x="11100" y="12478"/>
                  <a:pt x="11140" y="12461"/>
                  <a:pt x="11648" y="12408"/>
                </a:cubicBezTo>
                <a:cubicBezTo>
                  <a:pt x="12299" y="12339"/>
                  <a:pt x="13482" y="11991"/>
                  <a:pt x="13973" y="11717"/>
                </a:cubicBezTo>
                <a:cubicBezTo>
                  <a:pt x="15290" y="10985"/>
                  <a:pt x="16004" y="10084"/>
                  <a:pt x="16309" y="8775"/>
                </a:cubicBezTo>
                <a:lnTo>
                  <a:pt x="16411" y="8326"/>
                </a:lnTo>
                <a:lnTo>
                  <a:pt x="17050" y="8300"/>
                </a:lnTo>
                <a:lnTo>
                  <a:pt x="17680" y="8283"/>
                </a:lnTo>
                <a:lnTo>
                  <a:pt x="17629" y="7860"/>
                </a:lnTo>
                <a:cubicBezTo>
                  <a:pt x="17366" y="5661"/>
                  <a:pt x="15536" y="3886"/>
                  <a:pt x="12856" y="3227"/>
                </a:cubicBezTo>
                <a:cubicBezTo>
                  <a:pt x="11821" y="2972"/>
                  <a:pt x="11760" y="2973"/>
                  <a:pt x="11760" y="3287"/>
                </a:cubicBezTo>
                <a:cubicBezTo>
                  <a:pt x="11760" y="3530"/>
                  <a:pt x="11768" y="3541"/>
                  <a:pt x="12176" y="3615"/>
                </a:cubicBezTo>
                <a:cubicBezTo>
                  <a:pt x="14430" y="4026"/>
                  <a:pt x="16325" y="5462"/>
                  <a:pt x="16858" y="7179"/>
                </a:cubicBezTo>
                <a:cubicBezTo>
                  <a:pt x="17019" y="7699"/>
                  <a:pt x="16947" y="7765"/>
                  <a:pt x="16228" y="7765"/>
                </a:cubicBezTo>
                <a:lnTo>
                  <a:pt x="15659" y="7765"/>
                </a:lnTo>
                <a:lnTo>
                  <a:pt x="15720" y="7981"/>
                </a:lnTo>
                <a:cubicBezTo>
                  <a:pt x="15811" y="8334"/>
                  <a:pt x="15603" y="9178"/>
                  <a:pt x="15304" y="9690"/>
                </a:cubicBezTo>
                <a:cubicBezTo>
                  <a:pt x="14913" y="10358"/>
                  <a:pt x="14069" y="11075"/>
                  <a:pt x="13263" y="11415"/>
                </a:cubicBezTo>
                <a:cubicBezTo>
                  <a:pt x="12611" y="11690"/>
                  <a:pt x="11419" y="11956"/>
                  <a:pt x="11191" y="11881"/>
                </a:cubicBezTo>
                <a:cubicBezTo>
                  <a:pt x="11090" y="11848"/>
                  <a:pt x="11059" y="11700"/>
                  <a:pt x="11059" y="11217"/>
                </a:cubicBezTo>
                <a:cubicBezTo>
                  <a:pt x="11059" y="10524"/>
                  <a:pt x="11073" y="10507"/>
                  <a:pt x="11668" y="10363"/>
                </a:cubicBezTo>
                <a:cubicBezTo>
                  <a:pt x="13431" y="9934"/>
                  <a:pt x="14220" y="8560"/>
                  <a:pt x="13445" y="7274"/>
                </a:cubicBezTo>
                <a:cubicBezTo>
                  <a:pt x="12449" y="5618"/>
                  <a:pt x="9092" y="5636"/>
                  <a:pt x="8134" y="7300"/>
                </a:cubicBezTo>
                <a:cubicBezTo>
                  <a:pt x="7502" y="8397"/>
                  <a:pt x="7995" y="9606"/>
                  <a:pt x="9312" y="10173"/>
                </a:cubicBezTo>
                <a:lnTo>
                  <a:pt x="9749" y="10363"/>
                </a:lnTo>
                <a:lnTo>
                  <a:pt x="9749" y="10078"/>
                </a:lnTo>
                <a:cubicBezTo>
                  <a:pt x="9749" y="9824"/>
                  <a:pt x="9711" y="9768"/>
                  <a:pt x="9404" y="9595"/>
                </a:cubicBezTo>
                <a:cubicBezTo>
                  <a:pt x="8956" y="9343"/>
                  <a:pt x="8561" y="8874"/>
                  <a:pt x="8490" y="8516"/>
                </a:cubicBezTo>
                <a:cubicBezTo>
                  <a:pt x="8364" y="7882"/>
                  <a:pt x="8790" y="7215"/>
                  <a:pt x="9556" y="6834"/>
                </a:cubicBezTo>
                <a:cubicBezTo>
                  <a:pt x="9879" y="6673"/>
                  <a:pt x="10097" y="6627"/>
                  <a:pt x="10683" y="6601"/>
                </a:cubicBezTo>
                <a:cubicBezTo>
                  <a:pt x="11336" y="6572"/>
                  <a:pt x="11451" y="6586"/>
                  <a:pt x="11882" y="6765"/>
                </a:cubicBezTo>
                <a:cubicBezTo>
                  <a:pt x="12749" y="7125"/>
                  <a:pt x="13231" y="7795"/>
                  <a:pt x="13110" y="8482"/>
                </a:cubicBezTo>
                <a:cubicBezTo>
                  <a:pt x="12984" y="9195"/>
                  <a:pt x="11973" y="9891"/>
                  <a:pt x="10998" y="9931"/>
                </a:cubicBezTo>
                <a:lnTo>
                  <a:pt x="10541" y="9948"/>
                </a:lnTo>
                <a:lnTo>
                  <a:pt x="10541" y="10371"/>
                </a:lnTo>
                <a:cubicBezTo>
                  <a:pt x="10540" y="10924"/>
                  <a:pt x="10446" y="10978"/>
                  <a:pt x="9810" y="10837"/>
                </a:cubicBezTo>
                <a:cubicBezTo>
                  <a:pt x="9537" y="10777"/>
                  <a:pt x="9145" y="10656"/>
                  <a:pt x="8947" y="10570"/>
                </a:cubicBezTo>
                <a:cubicBezTo>
                  <a:pt x="8403" y="10334"/>
                  <a:pt x="7729" y="9746"/>
                  <a:pt x="7444" y="9267"/>
                </a:cubicBezTo>
                <a:cubicBezTo>
                  <a:pt x="7226" y="8901"/>
                  <a:pt x="7180" y="8756"/>
                  <a:pt x="7180" y="8249"/>
                </a:cubicBezTo>
                <a:cubicBezTo>
                  <a:pt x="7180" y="7741"/>
                  <a:pt x="7226" y="7596"/>
                  <a:pt x="7444" y="7231"/>
                </a:cubicBezTo>
                <a:cubicBezTo>
                  <a:pt x="7729" y="6751"/>
                  <a:pt x="8403" y="6163"/>
                  <a:pt x="8947" y="5928"/>
                </a:cubicBezTo>
                <a:cubicBezTo>
                  <a:pt x="10772" y="5137"/>
                  <a:pt x="13010" y="5642"/>
                  <a:pt x="14024" y="7075"/>
                </a:cubicBezTo>
                <a:cubicBezTo>
                  <a:pt x="14319" y="7492"/>
                  <a:pt x="14329" y="7532"/>
                  <a:pt x="14329" y="8257"/>
                </a:cubicBezTo>
                <a:cubicBezTo>
                  <a:pt x="14329" y="8989"/>
                  <a:pt x="14313" y="9012"/>
                  <a:pt x="14004" y="9439"/>
                </a:cubicBezTo>
                <a:cubicBezTo>
                  <a:pt x="13629" y="9958"/>
                  <a:pt x="12858" y="10519"/>
                  <a:pt x="12267" y="10699"/>
                </a:cubicBezTo>
                <a:cubicBezTo>
                  <a:pt x="11864" y="10822"/>
                  <a:pt x="11841" y="10842"/>
                  <a:pt x="11841" y="11105"/>
                </a:cubicBezTo>
                <a:lnTo>
                  <a:pt x="11841" y="11381"/>
                </a:lnTo>
                <a:lnTo>
                  <a:pt x="12166" y="11303"/>
                </a:lnTo>
                <a:cubicBezTo>
                  <a:pt x="13993" y="10882"/>
                  <a:pt x="15296" y="9259"/>
                  <a:pt x="14979" y="7800"/>
                </a:cubicBezTo>
                <a:cubicBezTo>
                  <a:pt x="14622" y="6160"/>
                  <a:pt x="12923" y="5033"/>
                  <a:pt x="10795" y="5030"/>
                </a:cubicBezTo>
                <a:cubicBezTo>
                  <a:pt x="9057" y="5028"/>
                  <a:pt x="7599" y="5745"/>
                  <a:pt x="6906" y="6937"/>
                </a:cubicBezTo>
                <a:cubicBezTo>
                  <a:pt x="6591" y="7478"/>
                  <a:pt x="6570" y="7533"/>
                  <a:pt x="6570" y="8249"/>
                </a:cubicBezTo>
                <a:cubicBezTo>
                  <a:pt x="6570" y="8964"/>
                  <a:pt x="6592" y="9022"/>
                  <a:pt x="6906" y="9560"/>
                </a:cubicBezTo>
                <a:cubicBezTo>
                  <a:pt x="7459" y="10512"/>
                  <a:pt x="8424" y="11129"/>
                  <a:pt x="9779" y="11389"/>
                </a:cubicBezTo>
                <a:cubicBezTo>
                  <a:pt x="10305" y="11490"/>
                  <a:pt x="10406" y="11536"/>
                  <a:pt x="10429" y="11674"/>
                </a:cubicBezTo>
                <a:cubicBezTo>
                  <a:pt x="10445" y="11767"/>
                  <a:pt x="10408" y="11858"/>
                  <a:pt x="10338" y="11881"/>
                </a:cubicBezTo>
                <a:cubicBezTo>
                  <a:pt x="10134" y="11948"/>
                  <a:pt x="9063" y="11702"/>
                  <a:pt x="8449" y="11450"/>
                </a:cubicBezTo>
                <a:cubicBezTo>
                  <a:pt x="7707" y="11144"/>
                  <a:pt x="6664" y="10270"/>
                  <a:pt x="6327" y="9672"/>
                </a:cubicBezTo>
                <a:cubicBezTo>
                  <a:pt x="6103" y="9275"/>
                  <a:pt x="6070" y="9250"/>
                  <a:pt x="5788" y="9250"/>
                </a:cubicBezTo>
                <a:cubicBezTo>
                  <a:pt x="5620" y="9250"/>
                  <a:pt x="5484" y="9288"/>
                  <a:pt x="5484" y="9336"/>
                </a:cubicBezTo>
                <a:cubicBezTo>
                  <a:pt x="5484" y="9382"/>
                  <a:pt x="5624" y="9673"/>
                  <a:pt x="5799" y="9983"/>
                </a:cubicBezTo>
                <a:cubicBezTo>
                  <a:pt x="6458" y="11153"/>
                  <a:pt x="7928" y="12053"/>
                  <a:pt x="9637" y="12347"/>
                </a:cubicBezTo>
                <a:cubicBezTo>
                  <a:pt x="10244" y="12452"/>
                  <a:pt x="10406" y="12508"/>
                  <a:pt x="10460" y="12632"/>
                </a:cubicBezTo>
                <a:cubicBezTo>
                  <a:pt x="10497" y="12717"/>
                  <a:pt x="10503" y="13550"/>
                  <a:pt x="10470" y="14478"/>
                </a:cubicBezTo>
                <a:lnTo>
                  <a:pt x="10409" y="16169"/>
                </a:lnTo>
                <a:lnTo>
                  <a:pt x="10135" y="16187"/>
                </a:lnTo>
                <a:cubicBezTo>
                  <a:pt x="9984" y="16199"/>
                  <a:pt x="9835" y="16178"/>
                  <a:pt x="9810" y="16144"/>
                </a:cubicBezTo>
                <a:cubicBezTo>
                  <a:pt x="9785" y="16109"/>
                  <a:pt x="9760" y="15377"/>
                  <a:pt x="9749" y="14513"/>
                </a:cubicBezTo>
                <a:cubicBezTo>
                  <a:pt x="9738" y="13648"/>
                  <a:pt x="9691" y="12922"/>
                  <a:pt x="9647" y="12899"/>
                </a:cubicBezTo>
                <a:cubicBezTo>
                  <a:pt x="9604" y="12876"/>
                  <a:pt x="9324" y="12811"/>
                  <a:pt x="9028" y="12753"/>
                </a:cubicBezTo>
                <a:cubicBezTo>
                  <a:pt x="7604" y="12473"/>
                  <a:pt x="6108" y="11573"/>
                  <a:pt x="5291" y="10509"/>
                </a:cubicBezTo>
                <a:cubicBezTo>
                  <a:pt x="4861" y="9949"/>
                  <a:pt x="4498" y="9101"/>
                  <a:pt x="4550" y="8792"/>
                </a:cubicBezTo>
                <a:cubicBezTo>
                  <a:pt x="4576" y="8632"/>
                  <a:pt x="4620" y="8623"/>
                  <a:pt x="5250" y="8602"/>
                </a:cubicBezTo>
                <a:lnTo>
                  <a:pt x="5920" y="8577"/>
                </a:lnTo>
                <a:lnTo>
                  <a:pt x="5920" y="8136"/>
                </a:lnTo>
                <a:cubicBezTo>
                  <a:pt x="5920" y="7253"/>
                  <a:pt x="6459" y="6326"/>
                  <a:pt x="7393" y="5608"/>
                </a:cubicBezTo>
                <a:cubicBezTo>
                  <a:pt x="9379" y="4081"/>
                  <a:pt x="12556" y="4156"/>
                  <a:pt x="14441" y="5764"/>
                </a:cubicBezTo>
                <a:cubicBezTo>
                  <a:pt x="14819" y="6086"/>
                  <a:pt x="15123" y="6425"/>
                  <a:pt x="15314" y="6756"/>
                </a:cubicBezTo>
                <a:cubicBezTo>
                  <a:pt x="15565" y="7192"/>
                  <a:pt x="15631" y="7259"/>
                  <a:pt x="15791" y="7222"/>
                </a:cubicBezTo>
                <a:cubicBezTo>
                  <a:pt x="15894" y="7198"/>
                  <a:pt x="16026" y="7179"/>
                  <a:pt x="16086" y="7179"/>
                </a:cubicBezTo>
                <a:cubicBezTo>
                  <a:pt x="16221" y="7177"/>
                  <a:pt x="15973" y="6598"/>
                  <a:pt x="15619" y="6083"/>
                </a:cubicBezTo>
                <a:cubicBezTo>
                  <a:pt x="15312" y="5638"/>
                  <a:pt x="14576" y="5029"/>
                  <a:pt x="13943" y="4702"/>
                </a:cubicBezTo>
                <a:cubicBezTo>
                  <a:pt x="13373" y="4408"/>
                  <a:pt x="12262" y="4086"/>
                  <a:pt x="11577" y="4012"/>
                </a:cubicBezTo>
                <a:lnTo>
                  <a:pt x="11100" y="3960"/>
                </a:lnTo>
                <a:lnTo>
                  <a:pt x="11100" y="3365"/>
                </a:lnTo>
                <a:lnTo>
                  <a:pt x="11100" y="2778"/>
                </a:lnTo>
                <a:lnTo>
                  <a:pt x="14532" y="2752"/>
                </a:lnTo>
                <a:close/>
                <a:moveTo>
                  <a:pt x="17680" y="3106"/>
                </a:moveTo>
                <a:lnTo>
                  <a:pt x="15608" y="3115"/>
                </a:lnTo>
                <a:cubicBezTo>
                  <a:pt x="14471" y="3118"/>
                  <a:pt x="13597" y="3136"/>
                  <a:pt x="13669" y="3158"/>
                </a:cubicBezTo>
                <a:cubicBezTo>
                  <a:pt x="14181" y="3313"/>
                  <a:pt x="14920" y="3620"/>
                  <a:pt x="15324" y="3848"/>
                </a:cubicBezTo>
                <a:cubicBezTo>
                  <a:pt x="15588" y="3997"/>
                  <a:pt x="15850" y="4134"/>
                  <a:pt x="15903" y="4150"/>
                </a:cubicBezTo>
                <a:cubicBezTo>
                  <a:pt x="16167" y="4231"/>
                  <a:pt x="17218" y="5446"/>
                  <a:pt x="17477" y="5971"/>
                </a:cubicBezTo>
                <a:cubicBezTo>
                  <a:pt x="17542" y="6103"/>
                  <a:pt x="17606" y="6212"/>
                  <a:pt x="17629" y="6212"/>
                </a:cubicBezTo>
                <a:cubicBezTo>
                  <a:pt x="17653" y="6212"/>
                  <a:pt x="17680" y="5514"/>
                  <a:pt x="17680" y="4659"/>
                </a:cubicBezTo>
                <a:lnTo>
                  <a:pt x="17680" y="3106"/>
                </a:lnTo>
                <a:close/>
                <a:moveTo>
                  <a:pt x="3859" y="3184"/>
                </a:moveTo>
                <a:lnTo>
                  <a:pt x="3849" y="4866"/>
                </a:lnTo>
                <a:lnTo>
                  <a:pt x="3839" y="6549"/>
                </a:lnTo>
                <a:lnTo>
                  <a:pt x="4042" y="6126"/>
                </a:lnTo>
                <a:cubicBezTo>
                  <a:pt x="4155" y="5893"/>
                  <a:pt x="4467" y="5416"/>
                  <a:pt x="4732" y="5073"/>
                </a:cubicBezTo>
                <a:cubicBezTo>
                  <a:pt x="5278" y="4369"/>
                  <a:pt x="5870" y="3929"/>
                  <a:pt x="6875" y="3477"/>
                </a:cubicBezTo>
                <a:lnTo>
                  <a:pt x="7535" y="3184"/>
                </a:lnTo>
                <a:lnTo>
                  <a:pt x="5697" y="3184"/>
                </a:lnTo>
                <a:lnTo>
                  <a:pt x="3859" y="3184"/>
                </a:lnTo>
                <a:close/>
                <a:moveTo>
                  <a:pt x="17518" y="10371"/>
                </a:moveTo>
                <a:cubicBezTo>
                  <a:pt x="17502" y="10369"/>
                  <a:pt x="17481" y="10408"/>
                  <a:pt x="17457" y="10475"/>
                </a:cubicBezTo>
                <a:cubicBezTo>
                  <a:pt x="17304" y="10887"/>
                  <a:pt x="17113" y="11185"/>
                  <a:pt x="16604" y="11821"/>
                </a:cubicBezTo>
                <a:cubicBezTo>
                  <a:pt x="16092" y="12460"/>
                  <a:pt x="15666" y="12786"/>
                  <a:pt x="14694" y="13262"/>
                </a:cubicBezTo>
                <a:lnTo>
                  <a:pt x="13973" y="13615"/>
                </a:lnTo>
                <a:lnTo>
                  <a:pt x="15781" y="13615"/>
                </a:lnTo>
                <a:lnTo>
                  <a:pt x="17589" y="13615"/>
                </a:lnTo>
                <a:lnTo>
                  <a:pt x="17579" y="11890"/>
                </a:lnTo>
                <a:cubicBezTo>
                  <a:pt x="17573" y="10751"/>
                  <a:pt x="17564" y="10377"/>
                  <a:pt x="17518" y="10371"/>
                </a:cubicBezTo>
                <a:close/>
                <a:moveTo>
                  <a:pt x="4072" y="10578"/>
                </a:moveTo>
                <a:cubicBezTo>
                  <a:pt x="4046" y="10517"/>
                  <a:pt x="4015" y="11158"/>
                  <a:pt x="4011" y="12002"/>
                </a:cubicBezTo>
                <a:lnTo>
                  <a:pt x="4001" y="13538"/>
                </a:lnTo>
                <a:lnTo>
                  <a:pt x="5992" y="13538"/>
                </a:lnTo>
                <a:cubicBezTo>
                  <a:pt x="7728" y="13533"/>
                  <a:pt x="7928" y="13519"/>
                  <a:pt x="7657" y="13434"/>
                </a:cubicBezTo>
                <a:cubicBezTo>
                  <a:pt x="7161" y="13279"/>
                  <a:pt x="6607" y="13027"/>
                  <a:pt x="6164" y="12753"/>
                </a:cubicBezTo>
                <a:cubicBezTo>
                  <a:pt x="5938" y="12612"/>
                  <a:pt x="5715" y="12511"/>
                  <a:pt x="5667" y="12537"/>
                </a:cubicBezTo>
                <a:cubicBezTo>
                  <a:pt x="5618" y="12563"/>
                  <a:pt x="5537" y="12510"/>
                  <a:pt x="5494" y="12416"/>
                </a:cubicBezTo>
                <a:cubicBezTo>
                  <a:pt x="5451" y="12322"/>
                  <a:pt x="5308" y="12164"/>
                  <a:pt x="5179" y="12062"/>
                </a:cubicBezTo>
                <a:cubicBezTo>
                  <a:pt x="4966" y="11894"/>
                  <a:pt x="4188" y="10846"/>
                  <a:pt x="4072" y="10578"/>
                </a:cubicBezTo>
                <a:close/>
                <a:moveTo>
                  <a:pt x="5423" y="17697"/>
                </a:moveTo>
                <a:cubicBezTo>
                  <a:pt x="5689" y="17719"/>
                  <a:pt x="5697" y="17734"/>
                  <a:pt x="5931" y="18499"/>
                </a:cubicBezTo>
                <a:cubicBezTo>
                  <a:pt x="6061" y="18926"/>
                  <a:pt x="6145" y="19297"/>
                  <a:pt x="6124" y="19327"/>
                </a:cubicBezTo>
                <a:cubicBezTo>
                  <a:pt x="6078" y="19392"/>
                  <a:pt x="4492" y="19408"/>
                  <a:pt x="4417" y="19345"/>
                </a:cubicBezTo>
                <a:cubicBezTo>
                  <a:pt x="4364" y="19299"/>
                  <a:pt x="4796" y="18257"/>
                  <a:pt x="5017" y="17895"/>
                </a:cubicBezTo>
                <a:cubicBezTo>
                  <a:pt x="5127" y="17713"/>
                  <a:pt x="5198" y="17678"/>
                  <a:pt x="5423" y="17697"/>
                </a:cubicBezTo>
                <a:close/>
                <a:moveTo>
                  <a:pt x="15040" y="17835"/>
                </a:moveTo>
                <a:cubicBezTo>
                  <a:pt x="14129" y="17832"/>
                  <a:pt x="13669" y="18154"/>
                  <a:pt x="13669" y="18801"/>
                </a:cubicBezTo>
                <a:cubicBezTo>
                  <a:pt x="13669" y="19260"/>
                  <a:pt x="14045" y="19545"/>
                  <a:pt x="14867" y="19716"/>
                </a:cubicBezTo>
                <a:cubicBezTo>
                  <a:pt x="15966" y="19944"/>
                  <a:pt x="16326" y="20274"/>
                  <a:pt x="15913" y="20682"/>
                </a:cubicBezTo>
                <a:cubicBezTo>
                  <a:pt x="15753" y="20841"/>
                  <a:pt x="15611" y="20895"/>
                  <a:pt x="15263" y="20924"/>
                </a:cubicBezTo>
                <a:cubicBezTo>
                  <a:pt x="14699" y="20970"/>
                  <a:pt x="14259" y="20764"/>
                  <a:pt x="14095" y="20380"/>
                </a:cubicBezTo>
                <a:cubicBezTo>
                  <a:pt x="14004" y="20166"/>
                  <a:pt x="13943" y="20120"/>
                  <a:pt x="13760" y="20138"/>
                </a:cubicBezTo>
                <a:cubicBezTo>
                  <a:pt x="13571" y="20157"/>
                  <a:pt x="13546" y="20198"/>
                  <a:pt x="13557" y="20406"/>
                </a:cubicBezTo>
                <a:cubicBezTo>
                  <a:pt x="13580" y="20835"/>
                  <a:pt x="13973" y="21193"/>
                  <a:pt x="14562" y="21312"/>
                </a:cubicBezTo>
                <a:cubicBezTo>
                  <a:pt x="15253" y="21451"/>
                  <a:pt x="15969" y="21330"/>
                  <a:pt x="16329" y="21010"/>
                </a:cubicBezTo>
                <a:cubicBezTo>
                  <a:pt x="16516" y="20844"/>
                  <a:pt x="16583" y="20705"/>
                  <a:pt x="16614" y="20389"/>
                </a:cubicBezTo>
                <a:cubicBezTo>
                  <a:pt x="16651" y="20005"/>
                  <a:pt x="16637" y="19967"/>
                  <a:pt x="16360" y="19733"/>
                </a:cubicBezTo>
                <a:cubicBezTo>
                  <a:pt x="16140" y="19547"/>
                  <a:pt x="15913" y="19450"/>
                  <a:pt x="15456" y="19353"/>
                </a:cubicBezTo>
                <a:cubicBezTo>
                  <a:pt x="14262" y="19102"/>
                  <a:pt x="13942" y="18843"/>
                  <a:pt x="14370" y="18456"/>
                </a:cubicBezTo>
                <a:cubicBezTo>
                  <a:pt x="14791" y="18075"/>
                  <a:pt x="15667" y="18184"/>
                  <a:pt x="15872" y="18646"/>
                </a:cubicBezTo>
                <a:cubicBezTo>
                  <a:pt x="15953" y="18828"/>
                  <a:pt x="16022" y="18870"/>
                  <a:pt x="16258" y="18870"/>
                </a:cubicBezTo>
                <a:cubicBezTo>
                  <a:pt x="16591" y="18870"/>
                  <a:pt x="16622" y="18766"/>
                  <a:pt x="16401" y="18370"/>
                </a:cubicBezTo>
                <a:cubicBezTo>
                  <a:pt x="16210" y="18029"/>
                  <a:pt x="15722" y="17837"/>
                  <a:pt x="15040" y="17835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89" name="Google Shape;89;p1" descr="logo_PRODIG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779098" y="2278065"/>
            <a:ext cx="684896" cy="527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762328" y="2254286"/>
            <a:ext cx="509585" cy="5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133200" y="2233825"/>
            <a:ext cx="504000" cy="5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6D9ED86-930B-4EE9-B797-92107904F9A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350" y="5793306"/>
            <a:ext cx="1472568" cy="106469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0BC8A9A-B767-46AF-919D-D67620E163A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81082" y="5101991"/>
            <a:ext cx="1683665" cy="167379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3CCE2220-7586-4E5F-9336-C32F615A8664}"/>
              </a:ext>
            </a:extLst>
          </p:cNvPr>
          <p:cNvSpPr txBox="1"/>
          <p:nvPr/>
        </p:nvSpPr>
        <p:spPr>
          <a:xfrm>
            <a:off x="1759343" y="5282024"/>
            <a:ext cx="799749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0" i="0" u="none" strike="noStrike" baseline="0" dirty="0">
                <a:latin typeface="Gotham-Medium"/>
              </a:rPr>
              <a:t>Sabine THOMAS,</a:t>
            </a:r>
          </a:p>
          <a:p>
            <a:pPr algn="l"/>
            <a:r>
              <a:rPr lang="fr-FR" sz="1800" b="0" i="1" u="none" strike="noStrike" baseline="0" dirty="0">
                <a:latin typeface="Gotham-BookItalic"/>
              </a:rPr>
              <a:t>Responsable d’Unité AMO en charge de l’innovation</a:t>
            </a:r>
          </a:p>
          <a:p>
            <a:pPr algn="l"/>
            <a:r>
              <a:rPr lang="fr-FR" sz="1800" b="0" i="1" u="none" strike="noStrike" baseline="0" dirty="0">
                <a:latin typeface="Gotham-BookItalic"/>
              </a:rPr>
              <a:t>environnementale, Agence AREP, </a:t>
            </a:r>
            <a:r>
              <a:rPr lang="fr-FR" sz="1800" b="0" i="0" u="none" strike="noStrike" baseline="0" dirty="0">
                <a:latin typeface="Gotham-Medium"/>
              </a:rPr>
              <a:t>Pascal MARTY, </a:t>
            </a:r>
            <a:r>
              <a:rPr lang="fr-FR" sz="1800" b="0" i="1" u="none" strike="noStrike" baseline="0" dirty="0">
                <a:latin typeface="Gotham-BookItalic"/>
              </a:rPr>
              <a:t>Paris</a:t>
            </a:r>
          </a:p>
          <a:p>
            <a:pPr algn="l"/>
            <a:r>
              <a:rPr lang="fr-FR" sz="1800" b="0" i="1" u="none" strike="noStrike" baseline="0" dirty="0">
                <a:latin typeface="Gotham-BookItalic"/>
              </a:rPr>
              <a:t>1 Panthéon Sorbonne - Géographie de l’Environnement</a:t>
            </a:r>
          </a:p>
          <a:p>
            <a:pPr algn="l"/>
            <a:r>
              <a:rPr lang="fr-FR" sz="1800" b="0" i="1" u="none" strike="noStrike" baseline="0" dirty="0">
                <a:latin typeface="Gotham-BookItalic"/>
              </a:rPr>
              <a:t>- Directeur de la Maison française d’OXFORD.</a:t>
            </a:r>
            <a:endParaRPr lang="fr-F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" descr="Une image contenant carte&#10;&#10;Description générée automatiquement"/>
          <p:cNvPicPr preferRelativeResize="0"/>
          <p:nvPr/>
        </p:nvPicPr>
        <p:blipFill rotWithShape="1">
          <a:blip r:embed="rId3">
            <a:alphaModFix/>
          </a:blip>
          <a:srcRect t="14234" r="1248" b="17700"/>
          <a:stretch/>
        </p:blipFill>
        <p:spPr>
          <a:xfrm>
            <a:off x="0" y="1812253"/>
            <a:ext cx="12187736" cy="5099748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"/>
          <p:cNvSpPr/>
          <p:nvPr/>
        </p:nvSpPr>
        <p:spPr>
          <a:xfrm>
            <a:off x="623887" y="1224580"/>
            <a:ext cx="2520001" cy="5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buClr>
                <a:srgbClr val="FFFFFF"/>
              </a:buClr>
              <a:buSzPts val="3200"/>
            </a:pP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623888" y="418374"/>
            <a:ext cx="3562220" cy="387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defTabSz="457200">
              <a:lnSpc>
                <a:spcPct val="90000"/>
              </a:lnSpc>
              <a:buClr>
                <a:srgbClr val="000000"/>
              </a:buClr>
              <a:buSzPts val="4536"/>
            </a:pPr>
            <a:r>
              <a:rPr lang="en-US" sz="2268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Projet </a:t>
            </a:r>
            <a:r>
              <a:rPr lang="en-US" sz="2187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FRUGACITÉ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 txBox="1"/>
          <p:nvPr/>
        </p:nvSpPr>
        <p:spPr>
          <a:xfrm>
            <a:off x="-1753009" y="-303873"/>
            <a:ext cx="96838" cy="164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defTabSz="457200">
              <a:buClr>
                <a:srgbClr val="000000"/>
              </a:buClr>
              <a:buSzPts val="1200"/>
            </a:pPr>
            <a:r>
              <a:rPr lang="en-US" sz="600" kern="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 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0" name="Google Shape;100;p2"/>
          <p:cNvSpPr txBox="1"/>
          <p:nvPr/>
        </p:nvSpPr>
        <p:spPr>
          <a:xfrm>
            <a:off x="623887" y="853794"/>
            <a:ext cx="6533052" cy="40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spAutoFit/>
          </a:bodyPr>
          <a:lstStyle/>
          <a:p>
            <a:pPr defTabSz="457200">
              <a:buClr>
                <a:srgbClr val="000000"/>
              </a:buClr>
              <a:buSzPts val="4000"/>
            </a:pPr>
            <a:r>
              <a:rPr lang="en-US" sz="2000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8 sites sur un gradient urbain - rural</a:t>
            </a:r>
            <a:endParaRPr sz="2000" kern="0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01" name="Google Shape;101;p2"/>
          <p:cNvSpPr txBox="1"/>
          <p:nvPr/>
        </p:nvSpPr>
        <p:spPr>
          <a:xfrm>
            <a:off x="623887" y="1306023"/>
            <a:ext cx="6533052" cy="40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spAutoFit/>
          </a:bodyPr>
          <a:lstStyle/>
          <a:p>
            <a:pPr defTabSz="457200">
              <a:buClr>
                <a:srgbClr val="000000"/>
              </a:buClr>
              <a:buSzPts val="4000"/>
            </a:pPr>
            <a:r>
              <a:rPr lang="en-US" sz="2000" b="1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 projet réplicable à d</a:t>
            </a:r>
            <a:r>
              <a:rPr lang="en-US" sz="20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’</a:t>
            </a:r>
            <a:r>
              <a:rPr lang="en-US" sz="2000" b="1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autres territoires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04485" y="166374"/>
            <a:ext cx="509585" cy="5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27303" y="294174"/>
            <a:ext cx="723600" cy="2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" descr="1200px-Centre_national_de_la_recherche_scientifique.svg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464135" y="162063"/>
            <a:ext cx="508311" cy="508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396269" y="166374"/>
            <a:ext cx="504000" cy="50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3" descr="Une image contenant cité&#10;&#10;Description générée automatiquement"/>
          <p:cNvPicPr preferRelativeResize="0"/>
          <p:nvPr/>
        </p:nvPicPr>
        <p:blipFill rotWithShape="1">
          <a:blip r:embed="rId3">
            <a:alphaModFix/>
          </a:blip>
          <a:srcRect t="15430" b="26791"/>
          <a:stretch/>
        </p:blipFill>
        <p:spPr>
          <a:xfrm>
            <a:off x="6111046" y="1485783"/>
            <a:ext cx="6120000" cy="5372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3"/>
          <p:cNvPicPr preferRelativeResize="0"/>
          <p:nvPr/>
        </p:nvPicPr>
        <p:blipFill rotWithShape="1">
          <a:blip r:embed="rId4">
            <a:alphaModFix/>
          </a:blip>
          <a:srcRect l="4716" t="25477" r="49374" b="19520"/>
          <a:stretch/>
        </p:blipFill>
        <p:spPr>
          <a:xfrm>
            <a:off x="-8955" y="1485783"/>
            <a:ext cx="6120000" cy="5372217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"/>
          <p:cNvSpPr/>
          <p:nvPr/>
        </p:nvSpPr>
        <p:spPr>
          <a:xfrm>
            <a:off x="623887" y="1224580"/>
            <a:ext cx="2520001" cy="5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buClr>
                <a:srgbClr val="FFFFFF"/>
              </a:buClr>
              <a:buSzPts val="3200"/>
            </a:pP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3" name="Google Shape;113;p3"/>
          <p:cNvSpPr txBox="1"/>
          <p:nvPr/>
        </p:nvSpPr>
        <p:spPr>
          <a:xfrm>
            <a:off x="-1753009" y="-303873"/>
            <a:ext cx="96838" cy="164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defTabSz="457200">
              <a:buClr>
                <a:srgbClr val="000000"/>
              </a:buClr>
              <a:buSzPts val="1200"/>
            </a:pPr>
            <a:r>
              <a:rPr lang="en-US" sz="600" kern="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 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14;p3"/>
          <p:cNvSpPr txBox="1">
            <a:spLocks noGrp="1"/>
          </p:cNvSpPr>
          <p:nvPr>
            <p:ph type="subTitle" idx="4294967295"/>
          </p:nvPr>
        </p:nvSpPr>
        <p:spPr>
          <a:xfrm>
            <a:off x="623887" y="793903"/>
            <a:ext cx="6408402" cy="328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indent="0">
              <a:spcBef>
                <a:spcPts val="0"/>
              </a:spcBef>
              <a:buClr>
                <a:schemeClr val="dk1"/>
              </a:buClr>
              <a:buSzPts val="4000"/>
              <a:buNone/>
            </a:pPr>
            <a:r>
              <a:rPr lang="en-US" sz="2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Quartiers à fortes contraintes techniques</a:t>
            </a:r>
            <a:endParaRPr sz="20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5" name="Google Shape;115;p3"/>
          <p:cNvSpPr txBox="1"/>
          <p:nvPr/>
        </p:nvSpPr>
        <p:spPr>
          <a:xfrm>
            <a:off x="623887" y="304082"/>
            <a:ext cx="3562220" cy="387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defTabSz="457200">
              <a:lnSpc>
                <a:spcPct val="90000"/>
              </a:lnSpc>
              <a:buClr>
                <a:srgbClr val="000000"/>
              </a:buClr>
              <a:buSzPts val="4536"/>
            </a:pPr>
            <a:r>
              <a:rPr lang="en-US" sz="2268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Projet </a:t>
            </a:r>
            <a:r>
              <a:rPr lang="en-US" sz="2187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FRUGACITÉ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116" name="Google Shape;116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004485" y="166374"/>
            <a:ext cx="509585" cy="5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627303" y="294174"/>
            <a:ext cx="723600" cy="2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3" descr="1200px-Centre_national_de_la_recherche_scientifique.svg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464135" y="162063"/>
            <a:ext cx="508311" cy="508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387251" y="162063"/>
            <a:ext cx="504000" cy="50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"/>
          <p:cNvSpPr/>
          <p:nvPr/>
        </p:nvSpPr>
        <p:spPr>
          <a:xfrm>
            <a:off x="623887" y="1224580"/>
            <a:ext cx="2520001" cy="5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buClr>
                <a:srgbClr val="FFFFFF"/>
              </a:buClr>
              <a:buSzPts val="3200"/>
            </a:pP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5" name="Google Shape;125;p4"/>
          <p:cNvSpPr txBox="1"/>
          <p:nvPr/>
        </p:nvSpPr>
        <p:spPr>
          <a:xfrm>
            <a:off x="623888" y="418374"/>
            <a:ext cx="3562220" cy="387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defTabSz="457200">
              <a:lnSpc>
                <a:spcPct val="90000"/>
              </a:lnSpc>
              <a:buClr>
                <a:srgbClr val="000000"/>
              </a:buClr>
              <a:buSzPts val="4536"/>
            </a:pPr>
            <a:r>
              <a:rPr lang="en-US" sz="2268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Projet </a:t>
            </a:r>
            <a:r>
              <a:rPr lang="en-US" sz="2187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FRUGACITÉ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6" name="Google Shape;126;p4"/>
          <p:cNvSpPr/>
          <p:nvPr/>
        </p:nvSpPr>
        <p:spPr>
          <a:xfrm>
            <a:off x="5935654" y="3339202"/>
            <a:ext cx="1631419" cy="1777708"/>
          </a:xfrm>
          <a:custGeom>
            <a:avLst/>
            <a:gdLst/>
            <a:ahLst/>
            <a:cxnLst/>
            <a:rect l="l" t="t" r="r" b="b"/>
            <a:pathLst>
              <a:path w="18006" h="21574" extrusionOk="0">
                <a:moveTo>
                  <a:pt x="11599" y="3"/>
                </a:moveTo>
                <a:cubicBezTo>
                  <a:pt x="10005" y="33"/>
                  <a:pt x="8465" y="232"/>
                  <a:pt x="7033" y="620"/>
                </a:cubicBezTo>
                <a:cubicBezTo>
                  <a:pt x="-605" y="2691"/>
                  <a:pt x="-2282" y="9322"/>
                  <a:pt x="3287" y="15431"/>
                </a:cubicBezTo>
                <a:cubicBezTo>
                  <a:pt x="5704" y="18081"/>
                  <a:pt x="9090" y="20196"/>
                  <a:pt x="12771" y="21574"/>
                </a:cubicBezTo>
                <a:cubicBezTo>
                  <a:pt x="12839" y="21502"/>
                  <a:pt x="12909" y="21433"/>
                  <a:pt x="12977" y="21360"/>
                </a:cubicBezTo>
                <a:cubicBezTo>
                  <a:pt x="18123" y="15700"/>
                  <a:pt x="19318" y="7346"/>
                  <a:pt x="16568" y="430"/>
                </a:cubicBezTo>
                <a:cubicBezTo>
                  <a:pt x="14894" y="123"/>
                  <a:pt x="13219" y="-26"/>
                  <a:pt x="11599" y="3"/>
                </a:cubicBezTo>
                <a:close/>
              </a:path>
            </a:pathLst>
          </a:custGeom>
          <a:solidFill>
            <a:srgbClr val="FFE9D1"/>
          </a:solidFill>
          <a:ln>
            <a:noFill/>
          </a:ln>
        </p:spPr>
        <p:txBody>
          <a:bodyPr spcFirstLastPara="1" wrap="square" lIns="35713" tIns="35713" rIns="35713" bIns="35713" anchor="ctr" anchorCtr="0">
            <a:noAutofit/>
          </a:bodyPr>
          <a:lstStyle/>
          <a:p>
            <a:pPr algn="ctr" defTabSz="457200">
              <a:buClr>
                <a:srgbClr val="FFFFFF"/>
              </a:buClr>
              <a:buSzPts val="3200"/>
            </a:pP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7" name="Google Shape;127;p4"/>
          <p:cNvSpPr/>
          <p:nvPr/>
        </p:nvSpPr>
        <p:spPr>
          <a:xfrm>
            <a:off x="4443214" y="2438598"/>
            <a:ext cx="2996407" cy="312003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1325" y="0"/>
                </a:moveTo>
                <a:cubicBezTo>
                  <a:pt x="5070" y="0"/>
                  <a:pt x="0" y="4835"/>
                  <a:pt x="0" y="10799"/>
                </a:cubicBezTo>
                <a:cubicBezTo>
                  <a:pt x="0" y="16764"/>
                  <a:pt x="5070" y="21600"/>
                  <a:pt x="11325" y="21600"/>
                </a:cubicBezTo>
                <a:cubicBezTo>
                  <a:pt x="14284" y="21600"/>
                  <a:pt x="16978" y="20516"/>
                  <a:pt x="18995" y="18744"/>
                </a:cubicBezTo>
                <a:cubicBezTo>
                  <a:pt x="16505" y="17930"/>
                  <a:pt x="14216" y="16680"/>
                  <a:pt x="12581" y="15114"/>
                </a:cubicBezTo>
                <a:cubicBezTo>
                  <a:pt x="8812" y="11504"/>
                  <a:pt x="9948" y="7586"/>
                  <a:pt x="15116" y="6362"/>
                </a:cubicBezTo>
                <a:cubicBezTo>
                  <a:pt x="17079" y="5897"/>
                  <a:pt x="19342" y="5891"/>
                  <a:pt x="21600" y="6256"/>
                </a:cubicBezTo>
                <a:cubicBezTo>
                  <a:pt x="19801" y="2562"/>
                  <a:pt x="15878" y="0"/>
                  <a:pt x="11325" y="0"/>
                </a:cubicBezTo>
                <a:close/>
              </a:path>
            </a:pathLst>
          </a:custGeom>
          <a:solidFill>
            <a:srgbClr val="FFD8D1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buClr>
                <a:srgbClr val="FFFFFF"/>
              </a:buClr>
              <a:buSzPts val="3200"/>
            </a:pP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8" name="Google Shape;128;p4"/>
          <p:cNvSpPr/>
          <p:nvPr/>
        </p:nvSpPr>
        <p:spPr>
          <a:xfrm>
            <a:off x="5644090" y="2219960"/>
            <a:ext cx="695158" cy="670725"/>
          </a:xfrm>
          <a:prstGeom prst="ellipse">
            <a:avLst/>
          </a:prstGeom>
          <a:solidFill>
            <a:srgbClr val="FF595A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000000"/>
              </a:buClr>
              <a:buSzPts val="2200"/>
            </a:pPr>
            <a:endParaRPr sz="1100" b="1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4"/>
          <p:cNvSpPr txBox="1"/>
          <p:nvPr/>
        </p:nvSpPr>
        <p:spPr>
          <a:xfrm>
            <a:off x="5771966" y="2413078"/>
            <a:ext cx="439405" cy="284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FFFFFF"/>
              </a:buClr>
              <a:buSzPts val="2200"/>
            </a:pPr>
            <a:r>
              <a:rPr lang="en-US" sz="11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SNCF DGIF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30;p4"/>
          <p:cNvSpPr/>
          <p:nvPr/>
        </p:nvSpPr>
        <p:spPr>
          <a:xfrm>
            <a:off x="6657235" y="2544991"/>
            <a:ext cx="699466" cy="674880"/>
          </a:xfrm>
          <a:prstGeom prst="ellipse">
            <a:avLst/>
          </a:prstGeom>
          <a:solidFill>
            <a:srgbClr val="FF595A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000000"/>
              </a:buClr>
              <a:buSzPts val="2200"/>
            </a:pPr>
            <a:endParaRPr sz="1100" b="1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4"/>
          <p:cNvSpPr txBox="1"/>
          <p:nvPr/>
        </p:nvSpPr>
        <p:spPr>
          <a:xfrm>
            <a:off x="6793964" y="2740186"/>
            <a:ext cx="426007" cy="284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FFFFFF"/>
              </a:buClr>
              <a:buSzPts val="2200"/>
            </a:pPr>
            <a:r>
              <a:rPr lang="en-US" sz="11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SNCF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457200">
              <a:lnSpc>
                <a:spcPct val="80000"/>
              </a:lnSpc>
              <a:buClr>
                <a:srgbClr val="FFFFFF"/>
              </a:buClr>
              <a:buSzPts val="2200"/>
            </a:pPr>
            <a:r>
              <a:rPr lang="en-US" sz="11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IMMO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2" name="Google Shape;132;p4"/>
          <p:cNvSpPr/>
          <p:nvPr/>
        </p:nvSpPr>
        <p:spPr>
          <a:xfrm>
            <a:off x="7155927" y="3498939"/>
            <a:ext cx="699466" cy="674880"/>
          </a:xfrm>
          <a:prstGeom prst="ellipse">
            <a:avLst/>
          </a:prstGeom>
          <a:solidFill>
            <a:srgbClr val="FF595A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000000"/>
              </a:buClr>
              <a:buSzPts val="2200"/>
            </a:pPr>
            <a:endParaRPr sz="1100" b="1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4"/>
          <p:cNvSpPr txBox="1"/>
          <p:nvPr/>
        </p:nvSpPr>
        <p:spPr>
          <a:xfrm>
            <a:off x="7292657" y="3613637"/>
            <a:ext cx="426007" cy="445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FFFFFF"/>
              </a:buClr>
              <a:buSzPts val="1800"/>
            </a:pPr>
            <a:r>
              <a:rPr lang="en-US" sz="9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Crédit Mutuel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457200">
              <a:lnSpc>
                <a:spcPct val="80000"/>
              </a:lnSpc>
              <a:buClr>
                <a:srgbClr val="FFFFFF"/>
              </a:buClr>
              <a:buSzPts val="1800"/>
            </a:pPr>
            <a:r>
              <a:rPr lang="en-US" sz="9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Aménagement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4" name="Google Shape;134;p4"/>
          <p:cNvSpPr/>
          <p:nvPr/>
        </p:nvSpPr>
        <p:spPr>
          <a:xfrm>
            <a:off x="4626637" y="2555322"/>
            <a:ext cx="699466" cy="674880"/>
          </a:xfrm>
          <a:prstGeom prst="ellipse">
            <a:avLst/>
          </a:prstGeom>
          <a:solidFill>
            <a:srgbClr val="FF595A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FFFFFF"/>
              </a:buClr>
              <a:buSzPts val="3200"/>
            </a:pP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5" name="Google Shape;135;p4"/>
          <p:cNvSpPr txBox="1"/>
          <p:nvPr/>
        </p:nvSpPr>
        <p:spPr>
          <a:xfrm>
            <a:off x="4729071" y="2750517"/>
            <a:ext cx="494597" cy="284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FFFFFF"/>
              </a:buClr>
              <a:buSzPts val="2200"/>
            </a:pPr>
            <a:r>
              <a:rPr lang="en-US" sz="11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SNCF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457200">
              <a:lnSpc>
                <a:spcPct val="80000"/>
              </a:lnSpc>
              <a:buClr>
                <a:srgbClr val="FFFFFF"/>
              </a:buClr>
              <a:buSzPts val="2200"/>
            </a:pPr>
            <a:r>
              <a:rPr lang="en-US" sz="11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G&amp;C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6" name="Google Shape;136;p4"/>
          <p:cNvSpPr/>
          <p:nvPr/>
        </p:nvSpPr>
        <p:spPr>
          <a:xfrm>
            <a:off x="7010141" y="4454067"/>
            <a:ext cx="699466" cy="674880"/>
          </a:xfrm>
          <a:prstGeom prst="ellipse">
            <a:avLst/>
          </a:prstGeom>
          <a:solidFill>
            <a:srgbClr val="FF595A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000000"/>
              </a:buClr>
              <a:buSzPts val="2200"/>
            </a:pPr>
            <a:endParaRPr sz="1100" b="1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4"/>
          <p:cNvSpPr txBox="1"/>
          <p:nvPr/>
        </p:nvSpPr>
        <p:spPr>
          <a:xfrm>
            <a:off x="7112575" y="4713728"/>
            <a:ext cx="494597" cy="155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FFFFFF"/>
              </a:buClr>
              <a:buSzPts val="2200"/>
            </a:pPr>
            <a:r>
              <a:rPr lang="en-US" sz="11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EPCI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8" name="Google Shape;138;p4"/>
          <p:cNvSpPr/>
          <p:nvPr/>
        </p:nvSpPr>
        <p:spPr>
          <a:xfrm>
            <a:off x="4130042" y="3414549"/>
            <a:ext cx="699466" cy="674880"/>
          </a:xfrm>
          <a:prstGeom prst="ellipse">
            <a:avLst/>
          </a:prstGeom>
          <a:solidFill>
            <a:srgbClr val="FF595A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000000"/>
              </a:buClr>
              <a:buSzPts val="2200"/>
            </a:pPr>
            <a:endParaRPr sz="1100" b="1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"/>
          <p:cNvSpPr txBox="1"/>
          <p:nvPr/>
        </p:nvSpPr>
        <p:spPr>
          <a:xfrm>
            <a:off x="4231023" y="3556709"/>
            <a:ext cx="497503" cy="413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FFFFFF"/>
              </a:buClr>
              <a:buSzPts val="2100"/>
            </a:pPr>
            <a:r>
              <a:rPr lang="en-US" sz="105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SNCF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457200">
              <a:lnSpc>
                <a:spcPct val="80000"/>
              </a:lnSpc>
              <a:buClr>
                <a:srgbClr val="FFFFFF"/>
              </a:buClr>
              <a:buSzPts val="2100"/>
            </a:pPr>
            <a:r>
              <a:rPr lang="en-US" sz="105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Réseau IdF</a:t>
            </a:r>
            <a:endParaRPr sz="105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0" name="Google Shape;140;p4"/>
          <p:cNvSpPr/>
          <p:nvPr/>
        </p:nvSpPr>
        <p:spPr>
          <a:xfrm>
            <a:off x="5096035" y="5066361"/>
            <a:ext cx="699466" cy="674880"/>
          </a:xfrm>
          <a:prstGeom prst="ellipse">
            <a:avLst/>
          </a:prstGeom>
          <a:solidFill>
            <a:srgbClr val="FF595A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000000"/>
              </a:buClr>
              <a:buSzPts val="2200"/>
            </a:pPr>
            <a:endParaRPr sz="1100" b="1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4"/>
          <p:cNvSpPr txBox="1"/>
          <p:nvPr/>
        </p:nvSpPr>
        <p:spPr>
          <a:xfrm>
            <a:off x="5065740" y="5259108"/>
            <a:ext cx="760055" cy="310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FFFFFF"/>
              </a:buClr>
              <a:buSzPts val="2000"/>
            </a:pPr>
            <a:r>
              <a:rPr lang="en-US" sz="10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SNCF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457200">
              <a:lnSpc>
                <a:spcPct val="80000"/>
              </a:lnSpc>
              <a:buClr>
                <a:srgbClr val="FFFFFF"/>
              </a:buClr>
              <a:buSzPts val="2000"/>
            </a:pPr>
            <a:r>
              <a:rPr lang="en-US" sz="10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Transilien</a:t>
            </a:r>
            <a:endParaRPr sz="1600" b="1" kern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2" name="Google Shape;142;p4"/>
          <p:cNvSpPr/>
          <p:nvPr/>
        </p:nvSpPr>
        <p:spPr>
          <a:xfrm>
            <a:off x="4267221" y="4422317"/>
            <a:ext cx="699466" cy="674880"/>
          </a:xfrm>
          <a:prstGeom prst="ellipse">
            <a:avLst/>
          </a:prstGeom>
          <a:solidFill>
            <a:srgbClr val="FF595A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000000"/>
              </a:buClr>
              <a:buSzPts val="2200"/>
            </a:pPr>
            <a:endParaRPr sz="1100" b="1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4"/>
          <p:cNvSpPr txBox="1"/>
          <p:nvPr/>
        </p:nvSpPr>
        <p:spPr>
          <a:xfrm>
            <a:off x="4379059" y="4543940"/>
            <a:ext cx="475789" cy="431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FFFFFF"/>
              </a:buClr>
              <a:buSzPts val="2200"/>
            </a:pPr>
            <a:r>
              <a:rPr lang="en-US" sz="11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SNCF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457200">
              <a:lnSpc>
                <a:spcPct val="80000"/>
              </a:lnSpc>
              <a:buClr>
                <a:srgbClr val="FFFFFF"/>
              </a:buClr>
              <a:buSzPts val="2200"/>
            </a:pPr>
            <a:r>
              <a:rPr lang="en-US" sz="11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DESTE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4" name="Google Shape;144;p4"/>
          <p:cNvSpPr txBox="1"/>
          <p:nvPr/>
        </p:nvSpPr>
        <p:spPr>
          <a:xfrm>
            <a:off x="5404017" y="3669263"/>
            <a:ext cx="1175304" cy="658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pPr algn="ctr" defTabSz="457200">
              <a:buClr>
                <a:srgbClr val="595959"/>
              </a:buClr>
              <a:buSzPts val="3000"/>
            </a:pPr>
            <a:r>
              <a:rPr lang="en-US" sz="1500" b="1" kern="0">
                <a:solidFill>
                  <a:srgbClr val="595959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Ateliers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457200">
              <a:buClr>
                <a:srgbClr val="595959"/>
              </a:buClr>
              <a:buSzPts val="3000"/>
            </a:pPr>
            <a:r>
              <a:rPr lang="en-US" sz="1500" b="1" kern="0">
                <a:solidFill>
                  <a:srgbClr val="595959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Frugacité</a:t>
            </a: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5" name="Google Shape;145;p4"/>
          <p:cNvSpPr/>
          <p:nvPr/>
        </p:nvSpPr>
        <p:spPr>
          <a:xfrm>
            <a:off x="6233438" y="5066361"/>
            <a:ext cx="699466" cy="674880"/>
          </a:xfrm>
          <a:prstGeom prst="ellipse">
            <a:avLst/>
          </a:prstGeom>
          <a:solidFill>
            <a:srgbClr val="FF595A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000000"/>
              </a:buClr>
              <a:buSzPts val="2200"/>
            </a:pPr>
            <a:endParaRPr sz="1100" b="1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4"/>
          <p:cNvSpPr txBox="1"/>
          <p:nvPr/>
        </p:nvSpPr>
        <p:spPr>
          <a:xfrm>
            <a:off x="6335872" y="5261556"/>
            <a:ext cx="494597" cy="284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457200">
              <a:lnSpc>
                <a:spcPct val="80000"/>
              </a:lnSpc>
              <a:buClr>
                <a:srgbClr val="FFFFFF"/>
              </a:buClr>
              <a:buSzPts val="2000"/>
            </a:pPr>
            <a:r>
              <a:rPr lang="en-US" sz="10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SNCF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457200">
              <a:lnSpc>
                <a:spcPct val="80000"/>
              </a:lnSpc>
              <a:buClr>
                <a:srgbClr val="FFFFFF"/>
              </a:buClr>
              <a:buSzPts val="2000"/>
            </a:pPr>
            <a:r>
              <a:rPr lang="en-US" sz="1000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Réseau</a:t>
            </a:r>
            <a:endParaRPr sz="1600" b="1" kern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7" name="Google Shape;147;p4"/>
          <p:cNvSpPr/>
          <p:nvPr/>
        </p:nvSpPr>
        <p:spPr>
          <a:xfrm>
            <a:off x="4179841" y="4322644"/>
            <a:ext cx="874225" cy="874225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noAutofit/>
          </a:bodyPr>
          <a:lstStyle/>
          <a:p>
            <a:pPr algn="ctr" defTabSz="457200">
              <a:buClr>
                <a:srgbClr val="FFFFFF"/>
              </a:buClr>
              <a:buSzPts val="3200"/>
            </a:pP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8" name="Google Shape;148;p4"/>
          <p:cNvSpPr/>
          <p:nvPr/>
        </p:nvSpPr>
        <p:spPr>
          <a:xfrm>
            <a:off x="7068548" y="3399266"/>
            <a:ext cx="874225" cy="874225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noAutofit/>
          </a:bodyPr>
          <a:lstStyle/>
          <a:p>
            <a:pPr algn="ctr" defTabSz="457200">
              <a:buClr>
                <a:srgbClr val="FFFFFF"/>
              </a:buClr>
              <a:buSzPts val="3200"/>
            </a:pP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9" name="Google Shape;149;p4"/>
          <p:cNvSpPr txBox="1"/>
          <p:nvPr/>
        </p:nvSpPr>
        <p:spPr>
          <a:xfrm>
            <a:off x="7365753" y="2560002"/>
            <a:ext cx="2041424" cy="564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Propriétaire foncier </a:t>
            </a:r>
            <a:endParaRPr sz="1600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aux abords des gares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0" name="Google Shape;150;p4"/>
          <p:cNvSpPr txBox="1"/>
          <p:nvPr/>
        </p:nvSpPr>
        <p:spPr>
          <a:xfrm>
            <a:off x="7884038" y="3689080"/>
            <a:ext cx="1631857" cy="31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Aménageur privé</a:t>
            </a:r>
            <a:endParaRPr sz="1600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" name="Google Shape;151;p4"/>
          <p:cNvSpPr txBox="1"/>
          <p:nvPr/>
        </p:nvSpPr>
        <p:spPr>
          <a:xfrm>
            <a:off x="2276714" y="3539411"/>
            <a:ext cx="1779334" cy="31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Corridor ferroviaire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2" name="Google Shape;152;p4"/>
          <p:cNvSpPr txBox="1"/>
          <p:nvPr/>
        </p:nvSpPr>
        <p:spPr>
          <a:xfrm>
            <a:off x="2308768" y="2548691"/>
            <a:ext cx="2189702" cy="31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Gestionnaire des gares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3" name="Google Shape;153;p4"/>
          <p:cNvSpPr txBox="1"/>
          <p:nvPr/>
        </p:nvSpPr>
        <p:spPr>
          <a:xfrm>
            <a:off x="3578609" y="5742790"/>
            <a:ext cx="2076690" cy="31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Exploitation des trains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4" name="Google Shape;154;p4"/>
          <p:cNvSpPr txBox="1"/>
          <p:nvPr/>
        </p:nvSpPr>
        <p:spPr>
          <a:xfrm>
            <a:off x="6198380" y="5742791"/>
            <a:ext cx="3168335" cy="31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Gestionnaire infrastructure réseau</a:t>
            </a:r>
            <a:endParaRPr sz="1600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" name="Google Shape;155;p4"/>
          <p:cNvSpPr txBox="1"/>
          <p:nvPr/>
        </p:nvSpPr>
        <p:spPr>
          <a:xfrm>
            <a:off x="7669507" y="4645658"/>
            <a:ext cx="2226571" cy="564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Communauté d’Agglo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(CASQY et/ou GPSEO)</a:t>
            </a:r>
            <a:endParaRPr sz="1600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56" name="Google Shape;156;p4"/>
          <p:cNvCxnSpPr/>
          <p:nvPr/>
        </p:nvCxnSpPr>
        <p:spPr>
          <a:xfrm>
            <a:off x="4777012" y="3970395"/>
            <a:ext cx="1565017" cy="1181868"/>
          </a:xfrm>
          <a:prstGeom prst="straightConnector1">
            <a:avLst/>
          </a:prstGeom>
          <a:noFill/>
          <a:ln w="25400" cap="flat" cmpd="sng">
            <a:solidFill>
              <a:srgbClr val="FE958C"/>
            </a:solidFill>
            <a:prstDash val="dot"/>
            <a:miter lim="400000"/>
            <a:headEnd type="none" w="sm" len="sm"/>
            <a:tailEnd type="none" w="sm" len="sm"/>
          </a:ln>
        </p:spPr>
      </p:cxnSp>
      <p:cxnSp>
        <p:nvCxnSpPr>
          <p:cNvPr id="157" name="Google Shape;157;p4"/>
          <p:cNvCxnSpPr/>
          <p:nvPr/>
        </p:nvCxnSpPr>
        <p:spPr>
          <a:xfrm rot="10800000" flipH="1">
            <a:off x="5345241" y="2680121"/>
            <a:ext cx="306996" cy="113145"/>
          </a:xfrm>
          <a:prstGeom prst="straightConnector1">
            <a:avLst/>
          </a:prstGeom>
          <a:noFill/>
          <a:ln w="25400" cap="flat" cmpd="sng">
            <a:solidFill>
              <a:srgbClr val="FE958C"/>
            </a:solidFill>
            <a:prstDash val="dot"/>
            <a:miter lim="400000"/>
            <a:headEnd type="none" w="sm" len="sm"/>
            <a:tailEnd type="none" w="sm" len="sm"/>
          </a:ln>
        </p:spPr>
      </p:cxnSp>
      <p:sp>
        <p:nvSpPr>
          <p:cNvPr id="158" name="Google Shape;158;p4"/>
          <p:cNvSpPr/>
          <p:nvPr/>
        </p:nvSpPr>
        <p:spPr>
          <a:xfrm>
            <a:off x="5534766" y="2118209"/>
            <a:ext cx="874225" cy="874225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noAutofit/>
          </a:bodyPr>
          <a:lstStyle/>
          <a:p>
            <a:pPr algn="ctr" defTabSz="457200">
              <a:buClr>
                <a:srgbClr val="FFFFFF"/>
              </a:buClr>
              <a:buSzPts val="3200"/>
            </a:pP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" name="Google Shape;159;p4"/>
          <p:cNvSpPr txBox="1"/>
          <p:nvPr/>
        </p:nvSpPr>
        <p:spPr>
          <a:xfrm>
            <a:off x="623887" y="853794"/>
            <a:ext cx="6533052" cy="40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spAutoFit/>
          </a:bodyPr>
          <a:lstStyle/>
          <a:p>
            <a:pPr defTabSz="457200">
              <a:buClr>
                <a:srgbClr val="000000"/>
              </a:buClr>
              <a:buSzPts val="4000"/>
            </a:pPr>
            <a:r>
              <a:rPr lang="en-US" sz="2000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 projet partenarial et interdisciplinaire</a:t>
            </a:r>
            <a:endParaRPr sz="2000" kern="0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0" name="Google Shape;160;p4"/>
          <p:cNvSpPr txBox="1"/>
          <p:nvPr/>
        </p:nvSpPr>
        <p:spPr>
          <a:xfrm>
            <a:off x="4882071" y="1823358"/>
            <a:ext cx="2360422" cy="31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MOA gares Ile de France</a:t>
            </a:r>
            <a:endParaRPr sz="1600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1" name="Google Shape;161;p4"/>
          <p:cNvSpPr txBox="1"/>
          <p:nvPr/>
        </p:nvSpPr>
        <p:spPr>
          <a:xfrm>
            <a:off x="1881824" y="4608605"/>
            <a:ext cx="2394886" cy="564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13" tIns="35713" rIns="35713" bIns="35713" anchor="ctr" anchorCtr="0">
            <a:spAutoFit/>
          </a:bodyPr>
          <a:lstStyle/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Dir. engagement sociétal 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457200">
              <a:buClr>
                <a:srgbClr val="000000"/>
              </a:buClr>
              <a:buSzPts val="3200"/>
            </a:pPr>
            <a:r>
              <a:rPr lang="en-US" sz="1600" ker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et transition écologique</a:t>
            </a:r>
            <a:endParaRPr sz="1600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62" name="Google Shape;16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04485" y="166374"/>
            <a:ext cx="509585" cy="5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27303" y="294174"/>
            <a:ext cx="723600" cy="2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4" descr="1200px-Centre_national_de_la_recherche_scientifique.svg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464135" y="162063"/>
            <a:ext cx="508311" cy="508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387251" y="166374"/>
            <a:ext cx="504000" cy="50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"/>
          <p:cNvSpPr txBox="1">
            <a:spLocks noGrp="1"/>
          </p:cNvSpPr>
          <p:nvPr>
            <p:ph type="subTitle" idx="4294967295"/>
          </p:nvPr>
        </p:nvSpPr>
        <p:spPr>
          <a:xfrm>
            <a:off x="623888" y="1105922"/>
            <a:ext cx="4642958" cy="2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indent="0">
              <a:spcBef>
                <a:spcPts val="0"/>
              </a:spcBef>
              <a:buClr>
                <a:schemeClr val="dk1"/>
              </a:buClr>
              <a:buSzPts val="4000"/>
              <a:buNone/>
            </a:pPr>
            <a:r>
              <a:rPr lang="en-US" sz="2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Analyse des continuités écologiques</a:t>
            </a:r>
            <a:endParaRPr sz="20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71" name="Google Shape;171;p5"/>
          <p:cNvSpPr txBox="1"/>
          <p:nvPr/>
        </p:nvSpPr>
        <p:spPr>
          <a:xfrm>
            <a:off x="623888" y="418374"/>
            <a:ext cx="3562220" cy="387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defTabSz="457200">
              <a:lnSpc>
                <a:spcPct val="90000"/>
              </a:lnSpc>
              <a:buClr>
                <a:srgbClr val="000000"/>
              </a:buClr>
              <a:buSzPts val="4536"/>
            </a:pPr>
            <a:r>
              <a:rPr lang="en-US" sz="2268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Projet </a:t>
            </a:r>
            <a:r>
              <a:rPr lang="en-US" sz="2187" kern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FRUGACITÉ</a:t>
            </a:r>
            <a:endParaRPr sz="7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172" name="Google Shape;172;p5" descr="Une image contenant carte&#10;&#10;Description générée automatiquement"/>
          <p:cNvPicPr preferRelativeResize="0"/>
          <p:nvPr/>
        </p:nvPicPr>
        <p:blipFill rotWithShape="1">
          <a:blip r:embed="rId3">
            <a:alphaModFix/>
          </a:blip>
          <a:srcRect b="11708"/>
          <a:stretch/>
        </p:blipFill>
        <p:spPr>
          <a:xfrm>
            <a:off x="0" y="1559797"/>
            <a:ext cx="12192000" cy="5298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04485" y="166374"/>
            <a:ext cx="509585" cy="5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27303" y="294174"/>
            <a:ext cx="723600" cy="2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5" descr="1200px-Centre_national_de_la_recherche_scientifique.svg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464135" y="162063"/>
            <a:ext cx="508311" cy="508311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5"/>
          <p:cNvSpPr/>
          <p:nvPr/>
        </p:nvSpPr>
        <p:spPr>
          <a:xfrm>
            <a:off x="623888" y="929047"/>
            <a:ext cx="2520001" cy="5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algn="ctr" defTabSz="457200">
              <a:buClr>
                <a:srgbClr val="FFFFFF"/>
              </a:buClr>
              <a:buSzPts val="3200"/>
            </a:pPr>
            <a:endParaRPr sz="160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7" name="Google Shape;177;p5" descr="Image 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75874" y="6397493"/>
            <a:ext cx="1530388" cy="460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382200" y="151386"/>
            <a:ext cx="504000" cy="50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52866085-435E-9F45-B9F3-94A50BC9702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3959" y="4308671"/>
            <a:ext cx="3828041" cy="2249211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7AEFDBD1-54FB-D440-984C-353B068235B1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337" y="615271"/>
            <a:ext cx="2939926" cy="229015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088398B-9FD5-DC44-9CD9-ADE101E93550}"/>
              </a:ext>
            </a:extLst>
          </p:cNvPr>
          <p:cNvSpPr txBox="1"/>
          <p:nvPr/>
        </p:nvSpPr>
        <p:spPr>
          <a:xfrm>
            <a:off x="2218622" y="64254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Echelle « locale »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2A4F494-96C4-9C4B-B120-6D3FA902863F}"/>
              </a:ext>
            </a:extLst>
          </p:cNvPr>
          <p:cNvSpPr txBox="1"/>
          <p:nvPr/>
        </p:nvSpPr>
        <p:spPr>
          <a:xfrm>
            <a:off x="7509047" y="248145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Echelle « globale »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1EE9BB4-62D4-E347-B6C1-DDFC436A4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806" y="3690320"/>
            <a:ext cx="2573691" cy="1866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3302C111-FE6E-EF42-B11C-5F9053BF48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37967" y="2537910"/>
            <a:ext cx="1600200" cy="216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4518298-30AF-C84D-B769-4A39449C8FD9}"/>
              </a:ext>
            </a:extLst>
          </p:cNvPr>
          <p:cNvSpPr txBox="1"/>
          <p:nvPr/>
        </p:nvSpPr>
        <p:spPr>
          <a:xfrm>
            <a:off x="4992681" y="6035319"/>
            <a:ext cx="2611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Durabilité du système</a:t>
            </a:r>
          </a:p>
          <a:p>
            <a:r>
              <a:rPr lang="fr-FR" sz="2000" b="1" dirty="0"/>
              <a:t>« Pensez écosystème »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FAD7475E-215A-F24E-970E-88FA3E79F0C8}"/>
              </a:ext>
            </a:extLst>
          </p:cNvPr>
          <p:cNvCxnSpPr>
            <a:cxnSpLocks/>
          </p:cNvCxnSpPr>
          <p:nvPr/>
        </p:nvCxnSpPr>
        <p:spPr>
          <a:xfrm>
            <a:off x="4208787" y="4732395"/>
            <a:ext cx="977199" cy="10426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8134EA20-C523-BC4E-8C9E-42A09B4BDADB}"/>
              </a:ext>
            </a:extLst>
          </p:cNvPr>
          <p:cNvCxnSpPr>
            <a:cxnSpLocks/>
          </p:cNvCxnSpPr>
          <p:nvPr/>
        </p:nvCxnSpPr>
        <p:spPr>
          <a:xfrm flipH="1">
            <a:off x="6739876" y="4700804"/>
            <a:ext cx="878891" cy="12805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8">
            <a:extLst>
              <a:ext uri="{FF2B5EF4-FFF2-40B4-BE49-F238E27FC236}">
                <a16:creationId xmlns:a16="http://schemas.microsoft.com/office/drawing/2014/main" id="{F22658F3-5D4D-BD4B-98DF-025609474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0578" y="2618347"/>
            <a:ext cx="2955522" cy="2158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" name="Image 2">
            <a:extLst>
              <a:ext uri="{FF2B5EF4-FFF2-40B4-BE49-F238E27FC236}">
                <a16:creationId xmlns:a16="http://schemas.microsoft.com/office/drawing/2014/main" id="{9BF2F971-7F09-6A4C-81B2-E18A5BBA5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7435" y="739180"/>
            <a:ext cx="3725338" cy="181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8755445-C95F-9C4A-AAD6-EF9BEAC4F362}"/>
              </a:ext>
            </a:extLst>
          </p:cNvPr>
          <p:cNvSpPr txBox="1"/>
          <p:nvPr/>
        </p:nvSpPr>
        <p:spPr>
          <a:xfrm>
            <a:off x="5009269" y="5155605"/>
            <a:ext cx="402334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50" b="1" dirty="0"/>
              <a:t>Qualité des habitats	         Dispersion des espèces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1E6DFD3-7B24-405D-8090-E6DD5717B894}"/>
              </a:ext>
            </a:extLst>
          </p:cNvPr>
          <p:cNvSpPr txBox="1"/>
          <p:nvPr/>
        </p:nvSpPr>
        <p:spPr>
          <a:xfrm>
            <a:off x="1074890" y="6211669"/>
            <a:ext cx="2008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Philippe Clergeau MNHN</a:t>
            </a:r>
          </a:p>
        </p:txBody>
      </p:sp>
    </p:spTree>
    <p:extLst>
      <p:ext uri="{BB962C8B-B14F-4D97-AF65-F5344CB8AC3E}">
        <p14:creationId xmlns:p14="http://schemas.microsoft.com/office/powerpoint/2010/main" val="3339450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Image 1">
            <a:extLst>
              <a:ext uri="{FF2B5EF4-FFF2-40B4-BE49-F238E27FC236}">
                <a16:creationId xmlns:a16="http://schemas.microsoft.com/office/drawing/2014/main" id="{21BBF79D-224A-0743-AFC8-8AE69623F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1" y="266700"/>
            <a:ext cx="3978275" cy="658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2" name="Image 2">
            <a:extLst>
              <a:ext uri="{FF2B5EF4-FFF2-40B4-BE49-F238E27FC236}">
                <a16:creationId xmlns:a16="http://schemas.microsoft.com/office/drawing/2014/main" id="{3E76D88A-B377-EA4D-ABAB-64E18025B4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3789363"/>
            <a:ext cx="3957638" cy="279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ZoneTexte 3">
            <a:extLst>
              <a:ext uri="{FF2B5EF4-FFF2-40B4-BE49-F238E27FC236}">
                <a16:creationId xmlns:a16="http://schemas.microsoft.com/office/drawing/2014/main" id="{58809069-8E39-CD40-BB67-1023360C4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7988" y="1125538"/>
            <a:ext cx="32321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800"/>
              <a:t>Projet Toulouse – 2013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fr-FR" altLang="fr-FR" sz="1800"/>
          </a:p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800"/>
              <a:t>URBANE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fr-FR" altLang="fr-FR" sz="1800"/>
          </a:p>
          <a:p>
            <a:pPr algn="ctr">
              <a:spcBef>
                <a:spcPct val="0"/>
              </a:spcBef>
              <a:buFontTx/>
              <a:buNone/>
            </a:pPr>
            <a:endParaRPr lang="fr-FR" altLang="fr-FR" sz="1800"/>
          </a:p>
          <a:p>
            <a:pPr algn="ctr">
              <a:spcBef>
                <a:spcPct val="0"/>
              </a:spcBef>
              <a:buFontTx/>
              <a:buNone/>
            </a:pPr>
            <a:endParaRPr lang="fr-FR" altLang="fr-FR" sz="1800"/>
          </a:p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800">
                <a:sym typeface="Wingdings" pitchFamily="2" charset="2"/>
              </a:rPr>
              <a:t> Intérêt du diagnostic croisé</a:t>
            </a:r>
            <a:endParaRPr lang="fr-FR" altLang="fr-FR" sz="1800"/>
          </a:p>
        </p:txBody>
      </p:sp>
      <p:sp>
        <p:nvSpPr>
          <p:cNvPr id="56324" name="Espace réservé du numéro de diapositive 1">
            <a:extLst>
              <a:ext uri="{FF2B5EF4-FFF2-40B4-BE49-F238E27FC236}">
                <a16:creationId xmlns:a16="http://schemas.microsoft.com/office/drawing/2014/main" id="{64752C3D-7449-DB45-99D5-9EACC443C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71A80BE-28ED-0243-8155-0404F9DC5151}" type="slidenum">
              <a:rPr lang="fr-FR" altLang="fr-FR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fr-FR" altLang="fr-FR" sz="1400"/>
          </a:p>
        </p:txBody>
      </p:sp>
      <p:pic>
        <p:nvPicPr>
          <p:cNvPr id="56325" name="Picture 7" descr="logo_ANR TVU">
            <a:extLst>
              <a:ext uri="{FF2B5EF4-FFF2-40B4-BE49-F238E27FC236}">
                <a16:creationId xmlns:a16="http://schemas.microsoft.com/office/drawing/2014/main" id="{A2B5A194-89BD-7B43-8693-5DC36734E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-19050"/>
            <a:ext cx="2411412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32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3">
            <a:extLst>
              <a:ext uri="{FF2B5EF4-FFF2-40B4-BE49-F238E27FC236}">
                <a16:creationId xmlns:a16="http://schemas.microsoft.com/office/drawing/2014/main" id="{C65E1AFE-8CC2-5D46-8B4E-CEE47AE15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042" y="476251"/>
            <a:ext cx="8770133" cy="5861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Espace réservé du numéro de diapositive 2">
            <a:extLst>
              <a:ext uri="{FF2B5EF4-FFF2-40B4-BE49-F238E27FC236}">
                <a16:creationId xmlns:a16="http://schemas.microsoft.com/office/drawing/2014/main" id="{FB1D0380-E0EA-8143-8C4F-88EF0F614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fld id="{1F881579-5588-1E49-AF46-DACC4171DB1F}" type="slidenum">
              <a:rPr lang="fr-FR" altLang="fr-FR" sz="1400"/>
              <a:pPr>
                <a:spcBef>
                  <a:spcPct val="0"/>
                </a:spcBef>
                <a:buFontTx/>
                <a:buNone/>
                <a:defRPr/>
              </a:pPr>
              <a:t>4</a:t>
            </a:fld>
            <a:endParaRPr lang="fr-FR" altLang="fr-FR" sz="1400"/>
          </a:p>
        </p:txBody>
      </p:sp>
    </p:spTree>
    <p:extLst>
      <p:ext uri="{BB962C8B-B14F-4D97-AF65-F5344CB8AC3E}">
        <p14:creationId xmlns:p14="http://schemas.microsoft.com/office/powerpoint/2010/main" val="2695905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AC9763C-4DD8-435E-A721-F1D801316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311" y="0"/>
            <a:ext cx="9078834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AAEB5AF-6E02-440A-9EF1-A3DA02E1E161}"/>
              </a:ext>
            </a:extLst>
          </p:cNvPr>
          <p:cNvSpPr txBox="1"/>
          <p:nvPr/>
        </p:nvSpPr>
        <p:spPr>
          <a:xfrm>
            <a:off x="314313" y="1164887"/>
            <a:ext cx="23165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183BA3"/>
                </a:solidFill>
                <a:latin typeface="Gotham-Medium"/>
              </a:rPr>
              <a:t>Thomas MALATRASI,</a:t>
            </a:r>
          </a:p>
          <a:p>
            <a:pPr algn="l"/>
            <a:r>
              <a:rPr lang="fr-FR" sz="1800" b="0" i="1" u="none" strike="noStrike" baseline="0" dirty="0">
                <a:solidFill>
                  <a:srgbClr val="183BA3"/>
                </a:solidFill>
                <a:latin typeface="Gotham-BookItalic"/>
              </a:rPr>
              <a:t>Chargé de mission biodiversité et Natura 2000,</a:t>
            </a:r>
          </a:p>
          <a:p>
            <a:pPr algn="l"/>
            <a:r>
              <a:rPr lang="fr-FR" sz="1800" b="0" i="1" u="none" strike="noStrike" baseline="0" dirty="0">
                <a:solidFill>
                  <a:srgbClr val="183BA3"/>
                </a:solidFill>
                <a:latin typeface="Gotham-BookItalic"/>
              </a:rPr>
              <a:t>Métropole Nice Côte d’Azur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5180CB9-8351-4B26-934E-F3CD2A911C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72568" cy="106469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E2E8FA7-A6B9-4047-9CF6-6F5FA3B14F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57131" y="5184208"/>
            <a:ext cx="1683665" cy="167379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D603FFC-D8F2-43D8-99F1-6CF495AFAB4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836" b="-1"/>
          <a:stretch/>
        </p:blipFill>
        <p:spPr>
          <a:xfrm>
            <a:off x="10568375" y="6254885"/>
            <a:ext cx="1566494" cy="53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79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509F26-B5DC-4BA7-B476-4CB044237A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103EB1-B135-4526-B883-33228FC27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80000">
            <a:off x="815340" y="683404"/>
            <a:ext cx="10561320" cy="5404104"/>
          </a:xfrm>
          <a:prstGeom prst="rect">
            <a:avLst/>
          </a:prstGeom>
          <a:solidFill>
            <a:srgbClr val="FFFFFF"/>
          </a:solidFill>
          <a:ln w="3175" cap="sq" cmpd="thinThick">
            <a:solidFill>
              <a:srgbClr val="DDDDDD"/>
            </a:solidFill>
            <a:miter lim="800000"/>
          </a:ln>
          <a:effectLst>
            <a:outerShdw blurRad="266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A3E951F-4F4C-4979-BA9A-77516970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865" r="1" b="24287"/>
          <a:stretch/>
        </p:blipFill>
        <p:spPr>
          <a:xfrm rot="21480000">
            <a:off x="1137837" y="1003258"/>
            <a:ext cx="9916327" cy="47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920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4FEA2E5-175D-478E-8CEC-76BAAAACD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870" y="0"/>
            <a:ext cx="90862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460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0F3960B-D68A-4C97-822B-6772D4075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045" y="0"/>
            <a:ext cx="91519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33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2FC4ED0-4F26-489E-9C58-9B3367FEA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018" y="-2887"/>
            <a:ext cx="8723234" cy="649922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17C8919A-8F09-41A8-955B-955A1ED8FB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2816" y="5793306"/>
            <a:ext cx="1472568" cy="106469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591E889-0DEC-4066-9766-EC3D20CA2E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10557268" y="0"/>
            <a:ext cx="1683665" cy="167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650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218</Words>
  <Application>Microsoft Office PowerPoint</Application>
  <PresentationFormat>Grand écran</PresentationFormat>
  <Paragraphs>73</Paragraphs>
  <Slides>16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16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Gotham-BookItalic</vt:lpstr>
      <vt:lpstr>Gotham-Medium</vt:lpstr>
      <vt:lpstr>Helvetica Neue</vt:lpstr>
      <vt:lpstr>Helvetica Neue Light</vt:lpstr>
      <vt:lpstr>Impact</vt:lpstr>
      <vt:lpstr>Quattrocento Sans</vt:lpstr>
      <vt:lpstr>Times</vt:lpstr>
      <vt:lpstr>Thème Office</vt:lpstr>
      <vt:lpstr>White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VALLON Marie-Caroline</dc:creator>
  <cp:lastModifiedBy>VALLON Marie-Caroline</cp:lastModifiedBy>
  <cp:revision>2</cp:revision>
  <dcterms:created xsi:type="dcterms:W3CDTF">2022-01-13T18:29:38Z</dcterms:created>
  <dcterms:modified xsi:type="dcterms:W3CDTF">2022-01-13T18:46:10Z</dcterms:modified>
</cp:coreProperties>
</file>