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5" r:id="rId3"/>
    <p:sldId id="264" r:id="rId4"/>
    <p:sldId id="256" r:id="rId5"/>
    <p:sldId id="262" r:id="rId6"/>
    <p:sldId id="260" r:id="rId7"/>
    <p:sldId id="263" r:id="rId8"/>
    <p:sldId id="257" r:id="rId9"/>
    <p:sldId id="258" r:id="rId10"/>
    <p:sldId id="266" r:id="rId11"/>
    <p:sldId id="267" r:id="rId12"/>
    <p:sldId id="269" r:id="rId13"/>
    <p:sldId id="268" r:id="rId14"/>
    <p:sldId id="270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1"/>
    <p:restoredTop sz="94624"/>
  </p:normalViewPr>
  <p:slideViewPr>
    <p:cSldViewPr snapToGrid="0" snapToObjects="1">
      <p:cViewPr varScale="1">
        <p:scale>
          <a:sx n="86" d="100"/>
          <a:sy n="86" d="100"/>
        </p:scale>
        <p:origin x="216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3FB41-0F94-464C-B3D5-647F152053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F84BAF9-3FEE-6B47-96F5-61C9CF76B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90E7AF-1BA0-7F43-948F-01DA010B7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BD42A4-E6E8-2846-A5E3-1418288E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6F9F93-E4CF-4248-BA53-2F9F4EE7F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95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7A1B85-B5C4-BA41-BB7F-D285E0C05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5863E66-80EB-8347-9A9F-4489D8BCB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F38709-5A79-3E46-BB9F-1A47D7723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9A55B7-E8ED-C448-ADE1-57E3382AF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2AD367-7237-D340-87F0-12BEF4FF5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735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6FE5B76-C243-B346-87BB-16D9C6B735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DF2FC59-69CE-7E43-A3F0-D78D66B924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77A6CB-E10B-7E4B-90AC-1B71B6062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D2BC42-8E0B-9B4B-B3DE-A48D2D93F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CC1CE3-BCD5-184C-BFE1-B4CF40A77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905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3F020E-116D-8242-AF6C-02A5913D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A98C5B-35BF-F744-9A7C-14A2DF721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27BD3F-1834-304A-9716-3E2AB04E6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8B9DC5-6C3D-BD4F-821F-D6AC1B421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4A49BB-A94B-0840-981E-9A2B29CAF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790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3CD8FD-C65C-7148-8C33-4E0A022A2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BE0579-E8F9-2C42-8880-8DFAEED38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EC5FBF-3EAF-414D-9A8E-ADA264666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4E24-12C6-EC4A-8172-60B52521D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F00A42-7FAB-0840-ADFF-BADB8911F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307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9F3B78-7E70-324F-AA59-B0E60383A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AF4B21-6678-4841-9F4C-7E0B486B0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A1A31A4-A074-8343-B56C-6CDED6F5F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8322A1E-26A7-674A-87B8-44E9AF39E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2D9A23D-5992-254F-A201-03B1111CD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99F061-7839-5B40-9214-0D7B4AE80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112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7F1655-6749-0D48-B2E2-764C4085A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BCBA0A-1ADC-204F-A50F-D7F6C6855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C177A5-7194-9041-A2CA-8ED197DE7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E056BE-4BD8-0C40-AB02-23C2F3FD5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2E7CB9C-9064-D940-BF4C-86B6895EAE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B86248-BB5D-A440-905B-C60C03F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34858F7-BD2E-CE4F-8E1F-9992425B4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B9B287A-3AD3-8E44-AB22-A19964A23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791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B70FE7-F7F9-BB41-A955-3008D283C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D2EB85D-3170-3E42-8DFD-14DA80993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E345862-4052-ED46-89B8-95A5C5DFB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4240DAE-2B80-D541-BEEA-86F9ED7AE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846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3DFC20-FE40-D846-9354-7D3E3F91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D882530-185F-1244-9BD5-14F7D2DDD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DDA23B7-C429-BC4A-B35C-1FDFA29BB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520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ED67E2-ED39-7D41-8E92-C5A7167D7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2851AF-5D58-464F-91FF-825038567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B584267-93BC-7440-B073-62AB19D2AA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E6BA0F-B831-6049-805E-4AE988EAD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82684F0-F3E1-9942-AA3B-F3AC9F5D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0753F0B-111D-D141-A401-B7868E1BF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5223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B36FA-CC13-3641-B9D7-A27ED2A1E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3083AF-465F-0C4F-89A5-E6C8AD73F6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79E5AB-B23E-5B4A-98DD-817FC4150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B0EF3D1-EB93-F241-91C4-39C9E1321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323757D-9CE3-784F-B172-BB4B19742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E7959CF-1F05-BD4D-92C8-4B20CB33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0252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F772645-E98A-AD4F-9928-E815ED95A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D87A74-9F9D-4E4C-B65F-368C3719F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6AB8CF-C84D-B047-AFED-51DDF968E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0D0CD-E76A-7B4D-B740-37266D695512}" type="datetimeFigureOut">
              <a:rPr lang="fr-FR" smtClean="0"/>
              <a:t>30/06/2021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16E11E-D289-3548-9512-7DAEB8F0D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768AD2-A8B8-B24C-AF9F-95719B510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843EF-DE4A-4A41-9840-44897166DE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97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DAEE658-8EE8-D648-AE54-08A1073BC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40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9F9ABA5-BF17-BE40-8774-2F2582CB2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99" y="1"/>
            <a:ext cx="10287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79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6AE3EB8-A24B-F44A-BCEF-6BC865D2E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40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D19D13E-ED1A-9445-AB52-1AB6E5504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735" y="0"/>
            <a:ext cx="9142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78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A87276E-8CAC-D248-B0E9-AB921B866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73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AF647256-592D-8443-9BD5-4B5D19567A31}"/>
              </a:ext>
            </a:extLst>
          </p:cNvPr>
          <p:cNvSpPr txBox="1"/>
          <p:nvPr/>
        </p:nvSpPr>
        <p:spPr>
          <a:xfrm>
            <a:off x="3477718" y="1259174"/>
            <a:ext cx="3037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TROIS PÉPITES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328CA63-52EA-8644-838E-68CBB66C741A}"/>
              </a:ext>
            </a:extLst>
          </p:cNvPr>
          <p:cNvSpPr txBox="1"/>
          <p:nvPr/>
        </p:nvSpPr>
        <p:spPr>
          <a:xfrm>
            <a:off x="1259174" y="2833140"/>
            <a:ext cx="923028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UN OBECTIF CLÉ: LA CO CONSTRUCTION DÈS L’ORIGINE D’UN PROJET</a:t>
            </a:r>
          </a:p>
          <a:p>
            <a:endParaRPr lang="fr-FR" sz="2400" b="1" dirty="0"/>
          </a:p>
          <a:p>
            <a:r>
              <a:rPr lang="fr-FR" sz="2400" b="1" dirty="0"/>
              <a:t>UNE IDÉE FORCE: ON EST PLUS INTELLLIGENTS À PLUSIEURS QUE SEUL</a:t>
            </a:r>
          </a:p>
          <a:p>
            <a:endParaRPr lang="fr-FR" sz="2400" b="1" dirty="0"/>
          </a:p>
          <a:p>
            <a:r>
              <a:rPr lang="fr-FR" sz="2400" b="1" dirty="0"/>
              <a:t>DEUX LIVRES : </a:t>
            </a:r>
          </a:p>
          <a:p>
            <a:r>
              <a:rPr lang="fr-FR" sz="2400" b="1" dirty="0"/>
              <a:t>	- INTRODUCTION À LA PENSÉE COMPLEXE D’EDGAR MORIN</a:t>
            </a:r>
          </a:p>
          <a:p>
            <a:r>
              <a:rPr lang="fr-FR" sz="2400" b="1" dirty="0"/>
              <a:t>	- NOUS N’AVONS JAMAIS ÉTÉ MODERNES</a:t>
            </a:r>
          </a:p>
        </p:txBody>
      </p:sp>
    </p:spTree>
    <p:extLst>
      <p:ext uri="{BB962C8B-B14F-4D97-AF65-F5344CB8AC3E}">
        <p14:creationId xmlns:p14="http://schemas.microsoft.com/office/powerpoint/2010/main" val="2633025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13A656E-5116-7240-9FAE-6109C0D16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26" y="0"/>
            <a:ext cx="9703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99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D88C945-2CCE-2B4B-8F1D-648755F12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26" y="0"/>
            <a:ext cx="9703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04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C507943-BF63-0040-AFB9-5AB58D2644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80" b="5264"/>
          <a:stretch/>
        </p:blipFill>
        <p:spPr>
          <a:xfrm>
            <a:off x="1244025" y="0"/>
            <a:ext cx="10091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8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06A2DD5-B7DA-C944-9C48-98CB735213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64" r="14664"/>
          <a:stretch/>
        </p:blipFill>
        <p:spPr>
          <a:xfrm rot="162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0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FB53F5C-3DCF-6D44-9208-4CA681B82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72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1F54EA0-72F4-284B-91EA-35C133983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01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4A2FEAA-DB64-3E42-A20A-1A7025FA6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799" y="0"/>
            <a:ext cx="6498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91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65D1AFC-C4B5-8441-A826-D7DF48049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93" y="0"/>
            <a:ext cx="10346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302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44</Words>
  <Application>Microsoft Macintosh PowerPoint</Application>
  <PresentationFormat>Grand écran</PresentationFormat>
  <Paragraphs>8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Sébastien GIORGIS</dc:creator>
  <cp:lastModifiedBy>Sébastien GIORGIS</cp:lastModifiedBy>
  <cp:revision>5</cp:revision>
  <dcterms:created xsi:type="dcterms:W3CDTF">2021-06-30T07:56:42Z</dcterms:created>
  <dcterms:modified xsi:type="dcterms:W3CDTF">2021-06-30T08:39:48Z</dcterms:modified>
</cp:coreProperties>
</file>