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448" r:id="rId3"/>
    <p:sldId id="259" r:id="rId4"/>
    <p:sldId id="265" r:id="rId5"/>
    <p:sldId id="264" r:id="rId6"/>
    <p:sldId id="449" r:id="rId7"/>
    <p:sldId id="262" r:id="rId8"/>
    <p:sldId id="260" r:id="rId9"/>
    <p:sldId id="263" r:id="rId10"/>
    <p:sldId id="257" r:id="rId11"/>
    <p:sldId id="258" r:id="rId12"/>
    <p:sldId id="266" r:id="rId13"/>
    <p:sldId id="267" r:id="rId14"/>
    <p:sldId id="269" r:id="rId15"/>
    <p:sldId id="268" r:id="rId16"/>
    <p:sldId id="270" r:id="rId17"/>
    <p:sldId id="256" r:id="rId18"/>
    <p:sldId id="450" r:id="rId19"/>
    <p:sldId id="451" r:id="rId20"/>
    <p:sldId id="452" r:id="rId21"/>
    <p:sldId id="453" r:id="rId22"/>
    <p:sldId id="454" r:id="rId23"/>
    <p:sldId id="455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864C9-C3D4-45FE-B381-5F0D88EAE8B9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85A1D-E46D-4204-B624-EFC367ED8C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28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F33F-2F59-413B-9085-9C1766C33DF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4954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1C7C4E-F642-4FEA-B3AD-E094AF54CF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F288FD-4F44-4CCF-8B16-4F0A5C6C3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AA381A-9EE5-42F4-AEBD-8F756273A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72AABF-6E79-4418-AC96-FB31FD0FB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5DA745-E247-4A0E-9D4B-267488EF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659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2C0B1E-9300-4713-BD88-FB14F3D1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C022EAC-7707-478E-972D-5798D1096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E518AC-4B68-4EFE-81DE-1D8109C55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9E4DB7-549F-429D-A49E-305D312F4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563AE1-0539-4991-A6F4-8E54980C8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85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0BFDCE5-DACE-4164-A708-39A92EC10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BD06309-B74F-4428-A86D-B68F5C1627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20EBB9-1AEF-4C4A-B1A6-CC954A287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056C7F-7A8B-46B3-B394-3785A63F7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8B1E08-0B60-4DF3-979C-ACADB879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974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3FB41-0F94-464C-B3D5-647F152053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F84BAF9-3FEE-6B47-96F5-61C9CF76B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90E7AF-1BA0-7F43-948F-01DA010B7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D42A4-E6E8-2846-A5E3-1418288E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6F9F93-E4CF-4248-BA53-2F9F4EE7F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90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3F020E-116D-8242-AF6C-02A5913D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A98C5B-35BF-F744-9A7C-14A2DF721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27BD3F-1834-304A-9716-3E2AB04E6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8B9DC5-6C3D-BD4F-821F-D6AC1B421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4A49BB-A94B-0840-981E-9A2B29CAF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138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3CD8FD-C65C-7148-8C33-4E0A022A2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BE0579-E8F9-2C42-8880-8DFAEED38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EC5FBF-3EAF-414D-9A8E-ADA264666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4E24-12C6-EC4A-8172-60B52521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F00A42-7FAB-0840-ADFF-BADB8911F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2847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9F3B78-7E70-324F-AA59-B0E60383A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AF4B21-6678-4841-9F4C-7E0B486B0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A1A31A4-A074-8343-B56C-6CDED6F5F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8322A1E-26A7-674A-87B8-44E9AF39E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2D9A23D-5992-254F-A201-03B1111CD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9F061-7839-5B40-9214-0D7B4AE8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81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7F1655-6749-0D48-B2E2-764C4085A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BCBA0A-1ADC-204F-A50F-D7F6C6855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C177A5-7194-9041-A2CA-8ED197DE7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E056BE-4BD8-0C40-AB02-23C2F3FD5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2E7CB9C-9064-D940-BF4C-86B6895EAE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B86248-BB5D-A440-905B-C60C03F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34858F7-BD2E-CE4F-8E1F-9992425B4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B9B287A-3AD3-8E44-AB22-A19964A23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413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B70FE7-F7F9-BB41-A955-3008D283C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2EB85D-3170-3E42-8DFD-14DA80993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345862-4052-ED46-89B8-95A5C5DFB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4240DAE-2B80-D541-BEEA-86F9ED7A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4271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3DFC20-FE40-D846-9354-7D3E3F91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D882530-185F-1244-9BD5-14F7D2DDD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DA23B7-C429-BC4A-B35C-1FDFA29B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928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D67E2-ED39-7D41-8E92-C5A7167D7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2851AF-5D58-464F-91FF-825038567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B584267-93BC-7440-B073-62AB19D2AA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E6BA0F-B831-6049-805E-4AE988EAD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82684F0-F3E1-9942-AA3B-F3AC9F5D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0753F0B-111D-D141-A401-B7868E1BF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778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2F770C-CCA7-41F6-A96E-8AD3BB1BC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C43035-225D-417B-A202-B168DD7C2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8FFF30-7992-4B2D-9B6B-9D7B436A9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4785DE-2376-48E8-9938-3B4782CE5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5FB9CA-3E3A-4657-875F-4F05E9433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5781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B36FA-CC13-3641-B9D7-A27ED2A1E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3083AF-465F-0C4F-89A5-E6C8AD73F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79E5AB-B23E-5B4A-98DD-817FC4150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0EF3D1-EB93-F241-91C4-39C9E1321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23757D-9CE3-784F-B172-BB4B19742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E7959CF-1F05-BD4D-92C8-4B20CB33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52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7A1B85-B5C4-BA41-BB7F-D285E0C05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5863E66-80EB-8347-9A9F-4489D8BCB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F38709-5A79-3E46-BB9F-1A47D7723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9A55B7-E8ED-C448-ADE1-57E3382AF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2AD367-7237-D340-87F0-12BEF4FF5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9794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6FE5B76-C243-B346-87BB-16D9C6B735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DF2FC59-69CE-7E43-A3F0-D78D66B924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77A6CB-E10B-7E4B-90AC-1B71B6062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D2BC42-8E0B-9B4B-B3DE-A48D2D93F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CC1CE3-BCD5-184C-BFE1-B4CF40A77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83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1F787E-5E5D-40C5-9E69-F8E6E1C83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399DC0-C9B0-476B-BEF2-EFC87BA6F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BC9132-50BC-4038-B4ED-1CF0A5C87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C30B7B-A91E-4F23-B157-97A1C1088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6D5655-2E81-4233-8858-309973F01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8251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1B7488-B132-46DE-9B67-24561911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C46AF-C361-46EA-8590-5D6A15F4B1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B8B604C-91A6-45BE-BC8A-3115D51F32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DE6AB51-84A3-42BE-82B8-DE36E92C1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1BAF6D-269E-41DD-9D11-77E694C7E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D79724-5159-4E7D-B8AA-39F5F90D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4127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CE4642-E6EE-46EE-B83D-6CA4D51D6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19333F-53BE-4283-A927-7351557C9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9B7938B-BAB1-4F24-B31A-54B35ECD7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B5C606A-A2A5-402B-AFEF-B2D24325EA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6D840FA-9F89-4A94-81AC-A17CCA02FB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A80FE03-C6E6-4E4B-9E9D-BF6B3A4FB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47D345E-5D26-425B-B442-3D9E20C7D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16F11C6-C20E-450D-881C-C4705539F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835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E47937-F2C4-4CB4-8736-4119F2F7A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651297D-4EE5-43DA-A491-B2E1B7155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CAB3EF-FC6E-459F-B4A4-BF1158E9D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CD501C-3816-413E-B6F6-534BBCC65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93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8755309-7D93-4693-9BEB-62B339A7F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6756D3E-E0E6-4DED-94F8-BB519C40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CD62A0-D9E9-4B2C-B17D-64BACD3F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9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F4D693-FA30-4E0D-BCAA-1729D6282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D143C-423D-43FE-96F3-C5D0A3EC3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E86038-2EA4-4F2E-B62B-1577BD4AF9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6FBF5FD-ED04-417B-B236-DC758A1E9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3154E0-B1A2-4B8B-A136-68EA117FF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254B6CA-AEC5-499E-A4E0-EBCA9DAA8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95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08FF73-EE20-4951-A619-783A634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AD5E7BC-5A0F-451E-AF2E-F94860695E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2CDD79A-6945-4628-8282-16FB63FC94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A600766-D3A9-4B2C-B4E1-30987015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8E9A3CC-9801-494D-93EE-6CE3C6F09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E8CE44-4727-4A6B-B99B-BE2E54473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7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DBC9758-758A-48E1-8574-DD0F3863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2D585B-7232-401E-AFAD-DF326B30C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2431B9-6D77-4268-8AA7-37F51C7386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4C25-A2A0-4A14-91E6-7E868B0E7158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CE9D1B-3B7B-4CF3-A319-807464FBBC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55D8F1-E3D4-41C6-9419-54478052A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1E088-49D2-452B-A1F1-4D223C4C3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4588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F772645-E98A-AD4F-9928-E815ED95A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D87A74-9F9D-4E4C-B65F-368C3719F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6AB8CF-C84D-B047-AFED-51DDF968E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0D0CD-E76A-7B4D-B740-37266D695512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16E11E-D289-3548-9512-7DAEB8F0D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768AD2-A8B8-B24C-AF9F-95719B510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57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ZoneTexte 79"/>
          <p:cNvSpPr txBox="1"/>
          <p:nvPr/>
        </p:nvSpPr>
        <p:spPr>
          <a:xfrm>
            <a:off x="2566478" y="534130"/>
            <a:ext cx="7850002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083"/>
            <a:ext cx="12191999" cy="2114158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622157" y="534130"/>
            <a:ext cx="8290267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5389158" y="165515"/>
            <a:ext cx="1683665" cy="167379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49261" y="855816"/>
            <a:ext cx="1134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" y="66806"/>
            <a:ext cx="1845469" cy="1064694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2566477" y="1983367"/>
            <a:ext cx="7980295" cy="135421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 TABLE RONDE 6 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Les projets ratés ou comment apprendre de ses erreurs et/ou de celles des autres</a:t>
            </a:r>
            <a:r>
              <a:rPr lang="fr-FR" b="1" dirty="0"/>
              <a:t>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E09EA6D-E982-4FD0-BFFA-7F85BBC0A1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3047" b="66718"/>
          <a:stretch/>
        </p:blipFill>
        <p:spPr>
          <a:xfrm>
            <a:off x="3476231" y="3931638"/>
            <a:ext cx="5658480" cy="127316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F4109D8-3436-4B99-9719-66B485AD2E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6230" y="5177397"/>
            <a:ext cx="5658480" cy="16728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858568F-9172-49DC-8986-EA3030A9BE06}"/>
              </a:ext>
            </a:extLst>
          </p:cNvPr>
          <p:cNvSpPr/>
          <p:nvPr/>
        </p:nvSpPr>
        <p:spPr>
          <a:xfrm>
            <a:off x="3476229" y="5204803"/>
            <a:ext cx="1681697" cy="219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03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65D1AFC-C4B5-8441-A826-D7DF48049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93" y="0"/>
            <a:ext cx="10346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30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9F9ABA5-BF17-BE40-8774-2F2582CB2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9" y="1"/>
            <a:ext cx="10287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79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6AE3EB8-A24B-F44A-BCEF-6BC865D2E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40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D19D13E-ED1A-9445-AB52-1AB6E5504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35" y="0"/>
            <a:ext cx="9142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78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A87276E-8CAC-D248-B0E9-AB921B866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73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AF647256-592D-8443-9BD5-4B5D19567A31}"/>
              </a:ext>
            </a:extLst>
          </p:cNvPr>
          <p:cNvSpPr txBox="1"/>
          <p:nvPr/>
        </p:nvSpPr>
        <p:spPr>
          <a:xfrm>
            <a:off x="3477718" y="1259174"/>
            <a:ext cx="3037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TROIS PÉPITES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328CA63-52EA-8644-838E-68CBB66C741A}"/>
              </a:ext>
            </a:extLst>
          </p:cNvPr>
          <p:cNvSpPr txBox="1"/>
          <p:nvPr/>
        </p:nvSpPr>
        <p:spPr>
          <a:xfrm>
            <a:off x="1259174" y="2833140"/>
            <a:ext cx="923028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OBECTIF CLÉ: LA CO CONSTRUCTION DÈS L’ORIGINE D’UN PROJET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IDÉE FORCE: ON EST PLUS INTELLLIGENTS À PLUSIEURS QUE SEUL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DEUX LIVRES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- INTRODUCTION À LA PENSÉE COMPLEXE D’EDGAR MORIN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- NOUS N’AVONS JAMAIS ÉTÉ MODERNES</a:t>
            </a:r>
          </a:p>
        </p:txBody>
      </p:sp>
    </p:spTree>
    <p:extLst>
      <p:ext uri="{BB962C8B-B14F-4D97-AF65-F5344CB8AC3E}">
        <p14:creationId xmlns:p14="http://schemas.microsoft.com/office/powerpoint/2010/main" val="2633025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B7C5FA0-F4C4-48E5-BFB2-F7060E9C3D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508335" y="5166866"/>
            <a:ext cx="1683665" cy="167379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A5CA33C-C01A-4CE6-BCC4-2E80D3423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489" y="0"/>
            <a:ext cx="9208485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331E201-C7C4-4ABB-97ED-0146BD3CB2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20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65EBF1-1D59-443E-9C62-AE2F24BCC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651" y="4284"/>
            <a:ext cx="9116697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64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4081614-081E-4808-A57F-B3A436812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87793"/>
            <a:ext cx="9071131" cy="677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46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AC436FD-2930-4243-976A-B1590D235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523" y="1"/>
            <a:ext cx="9101277" cy="677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94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DAEE658-8EE8-D648-AE54-08A1073BC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8FA5BB6-501C-4E31-BA63-EDC8323C54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09E1C2D-CC18-487D-AC77-7DB83C5CE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447556" y="5089940"/>
            <a:ext cx="1683665" cy="167379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A46AB63-68B6-4F99-A40C-2E826EA720E9}"/>
              </a:ext>
            </a:extLst>
          </p:cNvPr>
          <p:cNvSpPr txBox="1"/>
          <p:nvPr/>
        </p:nvSpPr>
        <p:spPr>
          <a:xfrm>
            <a:off x="128025" y="4815310"/>
            <a:ext cx="323283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chemeClr val="bg1"/>
                </a:solidFill>
                <a:latin typeface="Gotham-Medium"/>
              </a:rPr>
              <a:t>Sébastien GIORGIS, </a:t>
            </a:r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Architecte DPLG,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Paysagiste Concepteur et Paysagiste Conseil de l’État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- Urbaniste SFU, Adjoint au maire ville d’Avignon,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140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B8995D5-0E1E-402F-B06D-63C060960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41" y="66205"/>
            <a:ext cx="9088118" cy="672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91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653BA4E-D02F-48E3-A27D-DEEC4354B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642" y="247651"/>
            <a:ext cx="8415295" cy="637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41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C722FE0-5654-4C74-B46E-99EA8201F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703" y="704614"/>
            <a:ext cx="7300593" cy="544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00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13A656E-5116-7240-9FAE-6109C0D16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26" y="0"/>
            <a:ext cx="9703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99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D88C945-2CCE-2B4B-8F1D-648755F12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26" y="0"/>
            <a:ext cx="9703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04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C507943-BF63-0040-AFB9-5AB58D2644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80" b="5264"/>
          <a:stretch/>
        </p:blipFill>
        <p:spPr>
          <a:xfrm>
            <a:off x="1244025" y="0"/>
            <a:ext cx="10091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8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06A2DD5-B7DA-C944-9C48-98CB735213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64" r="14664"/>
          <a:stretch/>
        </p:blipFill>
        <p:spPr>
          <a:xfrm rot="162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0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FB53F5C-3DCF-6D44-9208-4CA681B82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72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F54EA0-72F4-284B-91EA-35C133983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01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4A2FEAA-DB64-3E42-A20A-1A7025FA6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799" y="0"/>
            <a:ext cx="6498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915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90</Words>
  <Application>Microsoft Office PowerPoint</Application>
  <PresentationFormat>Grand écran</PresentationFormat>
  <Paragraphs>14</Paragraphs>
  <Slides>22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Gotham-BookItalic</vt:lpstr>
      <vt:lpstr>Gotham-Medium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VALLON Marie-Caroline</dc:creator>
  <cp:lastModifiedBy>VALLON Marie-Caroline</cp:lastModifiedBy>
  <cp:revision>3</cp:revision>
  <dcterms:created xsi:type="dcterms:W3CDTF">2022-01-14T10:10:07Z</dcterms:created>
  <dcterms:modified xsi:type="dcterms:W3CDTF">2022-01-14T10:31:01Z</dcterms:modified>
</cp:coreProperties>
</file>