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19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318" r:id="rId14"/>
    <p:sldId id="307" r:id="rId15"/>
    <p:sldId id="306" r:id="rId16"/>
    <p:sldId id="272" r:id="rId17"/>
    <p:sldId id="273" r:id="rId18"/>
    <p:sldId id="304" r:id="rId19"/>
    <p:sldId id="303" r:id="rId20"/>
    <p:sldId id="290" r:id="rId21"/>
    <p:sldId id="289" r:id="rId22"/>
    <p:sldId id="287" r:id="rId23"/>
    <p:sldId id="286" r:id="rId24"/>
    <p:sldId id="288" r:id="rId25"/>
    <p:sldId id="295" r:id="rId26"/>
    <p:sldId id="292" r:id="rId27"/>
    <p:sldId id="293" r:id="rId28"/>
    <p:sldId id="285" r:id="rId29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90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A693-9DB7-B247-B288-1DAAB75C4495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6F8-28B1-3E48-8E7C-8D9C92059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614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B77850-629F-4540-B4B3-EBFFEADC446F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11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12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13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14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15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18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19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D9E16-9E65-5847-B537-26872DB0DB29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21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22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3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23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24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25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26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27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28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4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5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6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7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8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9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9900"/>
              </a:buClr>
            </a:pPr>
            <a:endParaRPr lang="fr-FR">
              <a:latin typeface="Calibri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B3D9E16-9E65-5847-B537-26872DB0DB29}" type="slidenum">
              <a:rPr lang="fr-FR">
                <a:latin typeface="Arial" charset="0"/>
                <a:cs typeface="Arial" charset="0"/>
              </a:rPr>
              <a:pPr/>
              <a:t>10</a:t>
            </a:fld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56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7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1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5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0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8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60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10FB-8690-2948-8BF3-B97796C6D5B7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1C60D-BE23-4241-BCFB-1BD912406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1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file://localhost/%5C%5Clocalhost%5Ccid%5C1CF24013-E997-4F44-B2F1-274751F69824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jpeg"/><Relationship Id="rId11" Type="http://schemas.openxmlformats.org/officeDocument/2006/relationships/image" Target="../media/image31.emf"/><Relationship Id="rId5" Type="http://schemas.openxmlformats.org/officeDocument/2006/relationships/image" Target="../media/image15.jpeg"/><Relationship Id="rId10" Type="http://schemas.openxmlformats.org/officeDocument/2006/relationships/package" Target="../embeddings/Microsoft_Word_Document8.docx"/><Relationship Id="rId4" Type="http://schemas.openxmlformats.org/officeDocument/2006/relationships/image" Target="../media/image18.jpeg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cid/1CF24013-E997-4F44-B2F1-274751F69824" TargetMode="External"/><Relationship Id="rId13" Type="http://schemas.openxmlformats.org/officeDocument/2006/relationships/hyperlink" Target="http://www.nature4citylife.eu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.docx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image" Target="../media/image15.jpeg"/><Relationship Id="rId9" Type="http://schemas.openxmlformats.org/officeDocument/2006/relationships/package" Target="../embeddings/Microsoft_Word_Document1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78" y="61913"/>
            <a:ext cx="8356930" cy="47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14500" y="571500"/>
            <a:ext cx="6357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sz="2400" b="1" dirty="0">
                <a:cs typeface="Arial" charset="0"/>
              </a:rPr>
              <a:t>« Représentations sociales </a:t>
            </a:r>
          </a:p>
          <a:p>
            <a:pPr algn="ctr" eaLnBrk="1" hangingPunct="1"/>
            <a:r>
              <a:rPr lang="fr-FR" sz="2400" b="1" dirty="0">
                <a:cs typeface="Arial" charset="0"/>
              </a:rPr>
              <a:t>de la nature en ville » Acte III</a:t>
            </a:r>
            <a:endParaRPr lang="fr-FR" sz="2400" dirty="0">
              <a:cs typeface="Arial" charset="0"/>
            </a:endParaRPr>
          </a:p>
        </p:txBody>
      </p: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4147117" y="4812996"/>
            <a:ext cx="5360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latin typeface="Arial" charset="0"/>
                <a:cs typeface="Arial" charset="0"/>
              </a:rPr>
              <a:t>Aurélien </a:t>
            </a:r>
            <a:r>
              <a:rPr lang="fr-FR" sz="1400" dirty="0" err="1">
                <a:latin typeface="Arial" charset="0"/>
                <a:cs typeface="Arial" charset="0"/>
              </a:rPr>
              <a:t>Allouche</a:t>
            </a:r>
            <a:r>
              <a:rPr lang="fr-FR" sz="1400" dirty="0">
                <a:latin typeface="Arial" charset="0"/>
                <a:cs typeface="Arial" charset="0"/>
              </a:rPr>
              <a:t>, Barthélémy Carole, Laurence Nicolas</a:t>
            </a:r>
          </a:p>
        </p:txBody>
      </p:sp>
      <p:pic>
        <p:nvPicPr>
          <p:cNvPr id="7" name="Image 4" descr="logo_LPED_2012_XL-sans tutelles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163" y="4812574"/>
            <a:ext cx="962418" cy="89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2" descr="cid:1CF24013-E997-4F44-B2F1-274751F69824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345" y="5062999"/>
            <a:ext cx="1139130" cy="6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C:\Users\barthelemy\AppData\Local\Temp\LOGO RESSOURCE moyen JPG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703" y="4772645"/>
            <a:ext cx="834533" cy="9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logoFD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51" y="4812574"/>
            <a:ext cx="694574" cy="89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9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10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0742" y="1610494"/>
            <a:ext cx="700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Relations entre contenus des représentations de la nature en ville </a:t>
            </a:r>
            <a:endParaRPr lang="fr-FR" dirty="0"/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11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144" y="-14343"/>
            <a:ext cx="5388621" cy="552485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9253" y="105305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MOOC</a:t>
            </a:r>
          </a:p>
        </p:txBody>
      </p:sp>
    </p:spTree>
    <p:extLst>
      <p:ext uri="{BB962C8B-B14F-4D97-AF65-F5344CB8AC3E}">
        <p14:creationId xmlns:p14="http://schemas.microsoft.com/office/powerpoint/2010/main" val="64112070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927" y="709084"/>
            <a:ext cx="5654666" cy="4112611"/>
          </a:xfrm>
          <a:prstGeom prst="rect">
            <a:avLst/>
          </a:prstGeom>
        </p:spPr>
      </p:pic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12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7412" y="9956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Balades</a:t>
            </a:r>
          </a:p>
        </p:txBody>
      </p:sp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13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1912" y="1485301"/>
            <a:ext cx="464842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 Une nature en ville idéale</a:t>
            </a:r>
          </a:p>
        </p:txBody>
      </p:sp>
    </p:spTree>
    <p:extLst>
      <p:ext uri="{BB962C8B-B14F-4D97-AF65-F5344CB8AC3E}">
        <p14:creationId xmlns:p14="http://schemas.microsoft.com/office/powerpoint/2010/main" val="90184986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14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24622"/>
              </p:ext>
            </p:extLst>
          </p:nvPr>
        </p:nvGraphicFramePr>
        <p:xfrm>
          <a:off x="2080675" y="980550"/>
          <a:ext cx="58293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Document" r:id="rId7" imgW="5829300" imgH="4241800" progId="Word.Document.12">
                  <p:embed/>
                </p:oleObj>
              </mc:Choice>
              <mc:Fallback>
                <p:oleObj name="Document" r:id="rId7" imgW="58293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0675" y="980550"/>
                        <a:ext cx="58293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59591" y="10622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MOOC</a:t>
            </a:r>
          </a:p>
        </p:txBody>
      </p:sp>
    </p:spTree>
    <p:extLst>
      <p:ext uri="{BB962C8B-B14F-4D97-AF65-F5344CB8AC3E}">
        <p14:creationId xmlns:p14="http://schemas.microsoft.com/office/powerpoint/2010/main" val="392272642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15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81563"/>
              </p:ext>
            </p:extLst>
          </p:nvPr>
        </p:nvGraphicFramePr>
        <p:xfrm>
          <a:off x="1736274" y="965200"/>
          <a:ext cx="6950843" cy="45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Document" r:id="rId7" imgW="5829300" imgH="3784600" progId="Word.Document.12">
                  <p:embed/>
                </p:oleObj>
              </mc:Choice>
              <mc:Fallback>
                <p:oleObj name="Document" r:id="rId7" imgW="58293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6274" y="965200"/>
                        <a:ext cx="6950843" cy="4512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88074" y="1130967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Balades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72642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4906" y="40569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MOOC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12" y="-458611"/>
            <a:ext cx="7388462" cy="65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9317" y="2822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Balades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88" y="-1"/>
            <a:ext cx="7743845" cy="59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18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52297" y="1728611"/>
            <a:ext cx="5494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Efficacité des dispositifs de sensibilisation</a:t>
            </a:r>
          </a:p>
        </p:txBody>
      </p:sp>
    </p:spTree>
    <p:extLst>
      <p:ext uri="{BB962C8B-B14F-4D97-AF65-F5344CB8AC3E}">
        <p14:creationId xmlns:p14="http://schemas.microsoft.com/office/powerpoint/2010/main" val="392272642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19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810" y="839475"/>
            <a:ext cx="2504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Effets des actions Nature for City LIFE sur les participants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Effets sur les opinions et représentations</a:t>
            </a:r>
            <a:endParaRPr lang="fr-FR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61220"/>
              </p:ext>
            </p:extLst>
          </p:nvPr>
        </p:nvGraphicFramePr>
        <p:xfrm>
          <a:off x="2880303" y="1030575"/>
          <a:ext cx="58293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Document" r:id="rId8" imgW="5829300" imgH="1866900" progId="Word.Document.12">
                  <p:embed/>
                </p:oleObj>
              </mc:Choice>
              <mc:Fallback>
                <p:oleObj name="Document" r:id="rId8" imgW="58293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80303" y="1030575"/>
                        <a:ext cx="58293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019027"/>
              </p:ext>
            </p:extLst>
          </p:nvPr>
        </p:nvGraphicFramePr>
        <p:xfrm>
          <a:off x="2878653" y="3115733"/>
          <a:ext cx="5816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Document" r:id="rId10" imgW="5816600" imgH="1600200" progId="Word.Document.12">
                  <p:embed/>
                </p:oleObj>
              </mc:Choice>
              <mc:Fallback>
                <p:oleObj name="Document" r:id="rId10" imgW="5816600" imgH="160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78653" y="3115733"/>
                        <a:ext cx="58166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72642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>
            <a:grpSpLocks/>
          </p:cNvGrpSpPr>
          <p:nvPr/>
        </p:nvGrpSpPr>
        <p:grpSpPr bwMode="auto">
          <a:xfrm>
            <a:off x="5345113" y="1308365"/>
            <a:ext cx="3967162" cy="3223405"/>
            <a:chOff x="2547908" y="-2866241"/>
            <a:chExt cx="4961824" cy="50785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AE4E08-B9D9-4C4F-BB66-E2433B1F9EDA}"/>
                </a:ext>
              </a:extLst>
            </p:cNvPr>
            <p:cNvSpPr/>
            <p:nvPr/>
          </p:nvSpPr>
          <p:spPr>
            <a:xfrm>
              <a:off x="4652564" y="-1863703"/>
              <a:ext cx="2241656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i="1" dirty="0">
                  <a:solidFill>
                    <a:schemeClr val="accent2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ATMO SUD / LPED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C5E870D-A7D3-4529-80FB-DE32FFB28973}"/>
                </a:ext>
              </a:extLst>
            </p:cNvPr>
            <p:cNvSpPr/>
            <p:nvPr/>
          </p:nvSpPr>
          <p:spPr>
            <a:xfrm>
              <a:off x="3925862" y="-2111731"/>
              <a:ext cx="597642" cy="636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25" dirty="0">
                  <a:solidFill>
                    <a:srgbClr val="2099D8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BDD80E6-0032-4883-9B7F-E2F68D1E579E}"/>
                </a:ext>
              </a:extLst>
            </p:cNvPr>
            <p:cNvSpPr/>
            <p:nvPr/>
          </p:nvSpPr>
          <p:spPr>
            <a:xfrm>
              <a:off x="4688303" y="-1048747"/>
              <a:ext cx="2164221" cy="6303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2813" eaLnBrk="1" hangingPunct="1"/>
              <a:r>
                <a:rPr lang="fr-FR" sz="1000" i="1" dirty="0">
                  <a:solidFill>
                    <a:schemeClr val="accent2"/>
                  </a:solidFill>
                  <a:latin typeface="Century Gothic" charset="0"/>
                  <a:cs typeface="Calibri" charset="0"/>
                </a:rPr>
                <a:t>Bureau des Guides/TPM NCA/Région SUD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10FE57-4F46-4C3E-8A41-B4C7EEBD8202}"/>
                </a:ext>
              </a:extLst>
            </p:cNvPr>
            <p:cNvSpPr/>
            <p:nvPr/>
          </p:nvSpPr>
          <p:spPr>
            <a:xfrm>
              <a:off x="3880194" y="-1294692"/>
              <a:ext cx="599628" cy="636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25" dirty="0">
                  <a:solidFill>
                    <a:srgbClr val="27A6C2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CDCD49-4A89-4288-98E4-0782B39135CA}"/>
                </a:ext>
              </a:extLst>
            </p:cNvPr>
            <p:cNvSpPr/>
            <p:nvPr/>
          </p:nvSpPr>
          <p:spPr>
            <a:xfrm>
              <a:off x="4767724" y="-98315"/>
              <a:ext cx="2017292" cy="6303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2813" eaLnBrk="1" hangingPunct="1"/>
              <a:r>
                <a:rPr lang="fr-FR" sz="1000" i="1" dirty="0">
                  <a:solidFill>
                    <a:schemeClr val="accent2"/>
                  </a:solidFill>
                  <a:latin typeface="Century Gothic" charset="0"/>
                  <a:cs typeface="Calibri" charset="0"/>
                </a:rPr>
                <a:t>Région SUD/ LPED  / Métropoles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7E1254-4892-4B07-81BE-C4D7771B396D}"/>
                </a:ext>
              </a:extLst>
            </p:cNvPr>
            <p:cNvSpPr/>
            <p:nvPr/>
          </p:nvSpPr>
          <p:spPr>
            <a:xfrm>
              <a:off x="3886151" y="-331753"/>
              <a:ext cx="599628" cy="636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25" dirty="0">
                  <a:solidFill>
                    <a:srgbClr val="5BBE77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03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CDC2DA-AEFC-43DE-A808-CD365AD07F4F}"/>
                </a:ext>
              </a:extLst>
            </p:cNvPr>
            <p:cNvSpPr/>
            <p:nvPr/>
          </p:nvSpPr>
          <p:spPr>
            <a:xfrm>
              <a:off x="4499678" y="832165"/>
              <a:ext cx="2438225" cy="387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2813" eaLnBrk="1" hangingPunct="1"/>
              <a:r>
                <a:rPr lang="fr-FR" sz="1000" i="1" dirty="0">
                  <a:solidFill>
                    <a:schemeClr val="accent2"/>
                  </a:solidFill>
                  <a:latin typeface="Century Gothic" charset="0"/>
                  <a:cs typeface="Calibri" charset="0"/>
                </a:rPr>
                <a:t>Région Sud / Métropoles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36B0C10-935E-4BBA-A0F6-964396070FBF}"/>
                </a:ext>
              </a:extLst>
            </p:cNvPr>
            <p:cNvSpPr/>
            <p:nvPr/>
          </p:nvSpPr>
          <p:spPr>
            <a:xfrm>
              <a:off x="3880194" y="543645"/>
              <a:ext cx="599628" cy="636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25" dirty="0">
                  <a:solidFill>
                    <a:srgbClr val="92D050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04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FD053C-AD6A-461A-8912-2F5773054B75}"/>
                </a:ext>
              </a:extLst>
            </p:cNvPr>
            <p:cNvSpPr/>
            <p:nvPr/>
          </p:nvSpPr>
          <p:spPr>
            <a:xfrm>
              <a:off x="4968261" y="1650398"/>
              <a:ext cx="1409722" cy="387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2813" eaLnBrk="1" hangingPunct="1"/>
              <a:r>
                <a:rPr lang="fr-FR" sz="1000" i="1" dirty="0">
                  <a:solidFill>
                    <a:schemeClr val="accent2"/>
                  </a:solidFill>
                  <a:latin typeface="Century Gothic" charset="0"/>
                  <a:cs typeface="Calibri" charset="0"/>
                </a:rPr>
                <a:t>Région Sud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11AF81-FEBC-4655-A627-455EFCCA8D1E}"/>
                </a:ext>
              </a:extLst>
            </p:cNvPr>
            <p:cNvSpPr/>
            <p:nvPr/>
          </p:nvSpPr>
          <p:spPr>
            <a:xfrm>
              <a:off x="3856368" y="1471149"/>
              <a:ext cx="597643" cy="636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25" dirty="0">
                  <a:solidFill>
                    <a:srgbClr val="00997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3A67D0-F42D-4965-AFEE-3B13198803E9}"/>
                </a:ext>
              </a:extLst>
            </p:cNvPr>
            <p:cNvSpPr/>
            <p:nvPr/>
          </p:nvSpPr>
          <p:spPr>
            <a:xfrm>
              <a:off x="2547908" y="-2866241"/>
              <a:ext cx="4961824" cy="4364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fr-FR" altLang="en-US" sz="1200" b="1" kern="0" dirty="0">
                  <a:solidFill>
                    <a:srgbClr val="C2CC37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5 ACTIONS POUR ATTEINDRE LES OBJECTIFS.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1B04D2F-AB4B-465C-86DF-E5AF8B4094D9}"/>
                </a:ext>
              </a:extLst>
            </p:cNvPr>
            <p:cNvSpPr/>
            <p:nvPr/>
          </p:nvSpPr>
          <p:spPr>
            <a:xfrm>
              <a:off x="4354735" y="-2507746"/>
              <a:ext cx="2795608" cy="630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2813" eaLnBrk="1" hangingPunct="1"/>
              <a:r>
                <a:rPr lang="fr-FR" sz="1000" b="1" dirty="0">
                  <a:solidFill>
                    <a:srgbClr val="0070C0"/>
                  </a:solidFill>
                  <a:latin typeface="Century Gothic" charset="0"/>
                  <a:cs typeface="Calibri" charset="0"/>
                </a:rPr>
                <a:t>Monitoring urbain nature en ville et climat </a:t>
              </a:r>
              <a:endParaRPr lang="fr-FR" sz="1000" dirty="0">
                <a:solidFill>
                  <a:srgbClr val="57565A"/>
                </a:solidFill>
                <a:latin typeface="Century Gothic" charset="0"/>
                <a:cs typeface="Calibri" charset="0"/>
              </a:endParaRPr>
            </a:p>
          </p:txBody>
        </p:sp>
        <p:pic>
          <p:nvPicPr>
            <p:cNvPr id="5212" name="Image 4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048" y="-2358770"/>
              <a:ext cx="969517" cy="457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867CFB-5EE4-4076-ACB0-C94A13C00CCF}"/>
                </a:ext>
              </a:extLst>
            </p:cNvPr>
            <p:cNvSpPr/>
            <p:nvPr/>
          </p:nvSpPr>
          <p:spPr>
            <a:xfrm>
              <a:off x="4654335" y="-1575129"/>
              <a:ext cx="2386600" cy="1115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2813" eaLnBrk="1" hangingPunct="1"/>
              <a:r>
                <a:rPr lang="fr-FR" sz="1000" b="1" dirty="0">
                  <a:solidFill>
                    <a:srgbClr val="27A6C2"/>
                  </a:solidFill>
                  <a:latin typeface="Century Gothic" charset="0"/>
                  <a:ea typeface="Tahoma" charset="0"/>
                  <a:cs typeface="Calibri" charset="0"/>
                </a:rPr>
                <a:t>Itinérance "nature en ville » et climat</a:t>
              </a:r>
            </a:p>
            <a:p>
              <a:pPr algn="ctr" defTabSz="912813" eaLnBrk="1" hangingPunct="1"/>
              <a:r>
                <a:rPr lang="fr-FR" sz="1000" dirty="0">
                  <a:solidFill>
                    <a:srgbClr val="27A6C2"/>
                  </a:solidFill>
                  <a:latin typeface="Century Gothic" charset="0"/>
                  <a:ea typeface="Tahoma" charset="0"/>
                  <a:cs typeface="Calibri" charset="0"/>
                </a:rPr>
                <a:t>.</a:t>
              </a:r>
            </a:p>
            <a:p>
              <a:pPr algn="ctr" defTabSz="912813" eaLnBrk="1" hangingPunct="1"/>
              <a:endParaRPr lang="fr-FR" sz="1000" dirty="0">
                <a:solidFill>
                  <a:srgbClr val="27A6C2"/>
                </a:solidFill>
                <a:latin typeface="Century Gothic" charset="0"/>
                <a:ea typeface="Tahoma" charset="0"/>
                <a:cs typeface="Calibri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DB3395-B2E7-43D0-94EE-887EB42FB77F}"/>
                </a:ext>
              </a:extLst>
            </p:cNvPr>
            <p:cNvSpPr/>
            <p:nvPr/>
          </p:nvSpPr>
          <p:spPr>
            <a:xfrm>
              <a:off x="4320980" y="-533931"/>
              <a:ext cx="2896880" cy="6546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5BBE77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Formation des concepteurs</a:t>
              </a:r>
            </a:p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5BBE77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de la ville</a:t>
              </a:r>
              <a:endParaRPr lang="fr-FR" sz="1050" dirty="0">
                <a:solidFill>
                  <a:srgbClr val="5BBE77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E3BB90-18A5-4A1C-BD2A-7C4A7BC48D5C}"/>
                </a:ext>
              </a:extLst>
            </p:cNvPr>
            <p:cNvSpPr/>
            <p:nvPr/>
          </p:nvSpPr>
          <p:spPr>
            <a:xfrm>
              <a:off x="4602925" y="487367"/>
              <a:ext cx="2307179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dirty="0">
                  <a:solidFill>
                    <a:srgbClr val="92D050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Mobilisation des citoyens</a:t>
              </a:r>
              <a:endParaRPr lang="fr-FR" sz="1050" dirty="0">
                <a:solidFill>
                  <a:srgbClr val="92D05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97060A-996D-4FC4-8B90-D1E4D02CA74A}"/>
                </a:ext>
              </a:extLst>
            </p:cNvPr>
            <p:cNvSpPr/>
            <p:nvPr/>
          </p:nvSpPr>
          <p:spPr>
            <a:xfrm>
              <a:off x="4430185" y="1425297"/>
              <a:ext cx="2438224" cy="3879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912813" eaLnBrk="1" hangingPunct="1"/>
              <a:r>
                <a:rPr lang="fr-FR" sz="1000" b="1" dirty="0">
                  <a:solidFill>
                    <a:srgbClr val="009872"/>
                  </a:solidFill>
                  <a:latin typeface="Century Gothic" charset="0"/>
                  <a:cs typeface="Calibri" charset="0"/>
                </a:rPr>
                <a:t>Forums et séminaires</a:t>
              </a:r>
              <a:endParaRPr lang="fr-FR" sz="1000" dirty="0">
                <a:solidFill>
                  <a:srgbClr val="009872"/>
                </a:solidFill>
                <a:latin typeface="Century Gothic" charset="0"/>
                <a:cs typeface="Calibri" charset="0"/>
              </a:endParaRPr>
            </a:p>
          </p:txBody>
        </p:sp>
      </p:grpSp>
      <p:grpSp>
        <p:nvGrpSpPr>
          <p:cNvPr id="54" name="Groupe 53"/>
          <p:cNvGrpSpPr>
            <a:grpSpLocks/>
          </p:cNvGrpSpPr>
          <p:nvPr/>
        </p:nvGrpSpPr>
        <p:grpSpPr bwMode="auto">
          <a:xfrm rot="10800000">
            <a:off x="2270126" y="1082145"/>
            <a:ext cx="3503613" cy="3617364"/>
            <a:chOff x="9918686" y="4478327"/>
            <a:chExt cx="5133135" cy="6559769"/>
          </a:xfrm>
        </p:grpSpPr>
        <p:sp>
          <p:nvSpPr>
            <p:cNvPr id="55" name="Oval 7">
              <a:extLst>
                <a:ext uri="{FF2B5EF4-FFF2-40B4-BE49-F238E27FC236}">
                  <a16:creationId xmlns:a16="http://schemas.microsoft.com/office/drawing/2014/main" id="{BC84DEC1-5446-418C-B7A8-F1C1D381820D}"/>
                </a:ext>
              </a:extLst>
            </p:cNvPr>
            <p:cNvSpPr/>
            <p:nvPr/>
          </p:nvSpPr>
          <p:spPr>
            <a:xfrm rot="10800000">
              <a:off x="12658528" y="7813850"/>
              <a:ext cx="541922" cy="54217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id="{790C8691-E8F0-4F0B-A83B-9A58DF7D8A1C}"/>
                </a:ext>
              </a:extLst>
            </p:cNvPr>
            <p:cNvSpPr/>
            <p:nvPr/>
          </p:nvSpPr>
          <p:spPr>
            <a:xfrm rot="10800000">
              <a:off x="13847035" y="8010568"/>
              <a:ext cx="488427" cy="489394"/>
            </a:xfrm>
            <a:prstGeom prst="ellipse">
              <a:avLst/>
            </a:prstGeom>
            <a:solidFill>
              <a:srgbClr val="338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92D050"/>
                </a:solidFill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4">
              <a:extLst>
                <a:ext uri="{FF2B5EF4-FFF2-40B4-BE49-F238E27FC236}">
                  <a16:creationId xmlns:a16="http://schemas.microsoft.com/office/drawing/2014/main" id="{069E35CD-0013-4C8E-AAAA-ED247582FC54}"/>
                </a:ext>
              </a:extLst>
            </p:cNvPr>
            <p:cNvSpPr/>
            <p:nvPr/>
          </p:nvSpPr>
          <p:spPr>
            <a:xfrm rot="10800000">
              <a:off x="11411877" y="6096172"/>
              <a:ext cx="627977" cy="6285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">
              <a:extLst>
                <a:ext uri="{FF2B5EF4-FFF2-40B4-BE49-F238E27FC236}">
                  <a16:creationId xmlns:a16="http://schemas.microsoft.com/office/drawing/2014/main" id="{35A6C49F-E6FC-4BEC-BD0B-A2283ECB7A4A}"/>
                </a:ext>
              </a:extLst>
            </p:cNvPr>
            <p:cNvSpPr/>
            <p:nvPr/>
          </p:nvSpPr>
          <p:spPr>
            <a:xfrm rot="10800000">
              <a:off x="10944383" y="6614354"/>
              <a:ext cx="625651" cy="6237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6">
              <a:extLst>
                <a:ext uri="{FF2B5EF4-FFF2-40B4-BE49-F238E27FC236}">
                  <a16:creationId xmlns:a16="http://schemas.microsoft.com/office/drawing/2014/main" id="{C9D7D54E-7919-4D69-88D4-74A4142C5796}"/>
                </a:ext>
              </a:extLst>
            </p:cNvPr>
            <p:cNvSpPr/>
            <p:nvPr/>
          </p:nvSpPr>
          <p:spPr>
            <a:xfrm rot="10800000">
              <a:off x="11746798" y="7588345"/>
              <a:ext cx="460517" cy="45820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4D535C12-7D95-461C-B47A-B3D6661A8C17}"/>
                </a:ext>
              </a:extLst>
            </p:cNvPr>
            <p:cNvSpPr/>
            <p:nvPr/>
          </p:nvSpPr>
          <p:spPr>
            <a:xfrm rot="10800000">
              <a:off x="11497934" y="8084936"/>
              <a:ext cx="544247" cy="544572"/>
            </a:xfrm>
            <a:prstGeom prst="ellipse">
              <a:avLst/>
            </a:prstGeom>
            <a:solidFill>
              <a:srgbClr val="338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8">
              <a:extLst>
                <a:ext uri="{FF2B5EF4-FFF2-40B4-BE49-F238E27FC236}">
                  <a16:creationId xmlns:a16="http://schemas.microsoft.com/office/drawing/2014/main" id="{7A475B10-CACA-49CF-BD25-46BC51E26479}"/>
                </a:ext>
              </a:extLst>
            </p:cNvPr>
            <p:cNvSpPr/>
            <p:nvPr/>
          </p:nvSpPr>
          <p:spPr>
            <a:xfrm rot="10800000">
              <a:off x="10858326" y="7353244"/>
              <a:ext cx="755900" cy="755682"/>
            </a:xfrm>
            <a:prstGeom prst="ellipse">
              <a:avLst/>
            </a:prstGeom>
            <a:solidFill>
              <a:srgbClr val="C2CC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7921C294-2823-46B1-AC9C-E4B674F79F55}"/>
                </a:ext>
              </a:extLst>
            </p:cNvPr>
            <p:cNvSpPr/>
            <p:nvPr/>
          </p:nvSpPr>
          <p:spPr>
            <a:xfrm rot="10800000">
              <a:off x="13695854" y="8624710"/>
              <a:ext cx="872192" cy="8708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92D050"/>
                </a:solidFill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1B8EFBC1-1CE3-484E-97DA-300546101A3D}"/>
                </a:ext>
              </a:extLst>
            </p:cNvPr>
            <p:cNvSpPr/>
            <p:nvPr/>
          </p:nvSpPr>
          <p:spPr>
            <a:xfrm rot="10800000">
              <a:off x="11737495" y="8598320"/>
              <a:ext cx="767528" cy="8084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16">
              <a:extLst>
                <a:ext uri="{FF2B5EF4-FFF2-40B4-BE49-F238E27FC236}">
                  <a16:creationId xmlns:a16="http://schemas.microsoft.com/office/drawing/2014/main" id="{FB9A6453-F837-48BE-A2B3-25472237F8E3}"/>
                </a:ext>
              </a:extLst>
            </p:cNvPr>
            <p:cNvSpPr/>
            <p:nvPr/>
          </p:nvSpPr>
          <p:spPr>
            <a:xfrm rot="10800000">
              <a:off x="13993562" y="6204126"/>
              <a:ext cx="872192" cy="873233"/>
            </a:xfrm>
            <a:prstGeom prst="ellipse">
              <a:avLst/>
            </a:prstGeom>
            <a:solidFill>
              <a:srgbClr val="338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338DCD"/>
                </a:solidFill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val 17">
              <a:extLst>
                <a:ext uri="{FF2B5EF4-FFF2-40B4-BE49-F238E27FC236}">
                  <a16:creationId xmlns:a16="http://schemas.microsoft.com/office/drawing/2014/main" id="{EBA28009-A79A-4CC3-AE67-D57C80444B99}"/>
                </a:ext>
              </a:extLst>
            </p:cNvPr>
            <p:cNvSpPr/>
            <p:nvPr/>
          </p:nvSpPr>
          <p:spPr>
            <a:xfrm rot="10800000">
              <a:off x="14226146" y="7144531"/>
              <a:ext cx="576809" cy="5781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Oval 18">
              <a:extLst>
                <a:ext uri="{FF2B5EF4-FFF2-40B4-BE49-F238E27FC236}">
                  <a16:creationId xmlns:a16="http://schemas.microsoft.com/office/drawing/2014/main" id="{8FA758EF-36F5-47AF-B8B9-4309081FF8D0}"/>
                </a:ext>
              </a:extLst>
            </p:cNvPr>
            <p:cNvSpPr/>
            <p:nvPr/>
          </p:nvSpPr>
          <p:spPr>
            <a:xfrm rot="10800000">
              <a:off x="13556304" y="5791499"/>
              <a:ext cx="634956" cy="635734"/>
            </a:xfrm>
            <a:prstGeom prst="ellipse">
              <a:avLst/>
            </a:prstGeom>
            <a:solidFill>
              <a:srgbClr val="0099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val 19">
              <a:extLst>
                <a:ext uri="{FF2B5EF4-FFF2-40B4-BE49-F238E27FC236}">
                  <a16:creationId xmlns:a16="http://schemas.microsoft.com/office/drawing/2014/main" id="{2C605183-438F-48B3-AC2B-DF4CF72FCF61}"/>
                </a:ext>
              </a:extLst>
            </p:cNvPr>
            <p:cNvSpPr/>
            <p:nvPr/>
          </p:nvSpPr>
          <p:spPr>
            <a:xfrm rot="10800000">
              <a:off x="12958563" y="8562336"/>
              <a:ext cx="525640" cy="49659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3E4AD1AC-DE64-41E2-A2BE-73F6083B5194}"/>
                </a:ext>
              </a:extLst>
            </p:cNvPr>
            <p:cNvSpPr/>
            <p:nvPr/>
          </p:nvSpPr>
          <p:spPr>
            <a:xfrm rot="10800000">
              <a:off x="13484203" y="6777486"/>
              <a:ext cx="374460" cy="376641"/>
            </a:xfrm>
            <a:prstGeom prst="ellipse">
              <a:avLst/>
            </a:prstGeom>
            <a:solidFill>
              <a:srgbClr val="338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val 23">
              <a:extLst>
                <a:ext uri="{FF2B5EF4-FFF2-40B4-BE49-F238E27FC236}">
                  <a16:creationId xmlns:a16="http://schemas.microsoft.com/office/drawing/2014/main" id="{3E67F829-41DF-4621-B2E0-3F4C5C6DFC0C}"/>
                </a:ext>
              </a:extLst>
            </p:cNvPr>
            <p:cNvSpPr/>
            <p:nvPr/>
          </p:nvSpPr>
          <p:spPr>
            <a:xfrm rot="10800000">
              <a:off x="12049158" y="7122941"/>
              <a:ext cx="453540" cy="472601"/>
            </a:xfrm>
            <a:prstGeom prst="ellipse">
              <a:avLst/>
            </a:prstGeom>
            <a:solidFill>
              <a:srgbClr val="338D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54" name="Freeform 153"/>
            <p:cNvSpPr>
              <a:spLocks/>
            </p:cNvSpPr>
            <p:nvPr/>
          </p:nvSpPr>
          <p:spPr bwMode="auto">
            <a:xfrm rot="10800000">
              <a:off x="12828361" y="7885103"/>
              <a:ext cx="197955" cy="377476"/>
            </a:xfrm>
            <a:custGeom>
              <a:avLst/>
              <a:gdLst>
                <a:gd name="T0" fmla="*/ 144704 w 171"/>
                <a:gd name="T1" fmla="*/ 302212 h 326"/>
                <a:gd name="T2" fmla="*/ 144704 w 171"/>
                <a:gd name="T3" fmla="*/ 297581 h 326"/>
                <a:gd name="T4" fmla="*/ 165541 w 171"/>
                <a:gd name="T5" fmla="*/ 272107 h 326"/>
                <a:gd name="T6" fmla="*/ 185221 w 171"/>
                <a:gd name="T7" fmla="*/ 276739 h 326"/>
                <a:gd name="T8" fmla="*/ 195640 w 171"/>
                <a:gd name="T9" fmla="*/ 292949 h 326"/>
                <a:gd name="T10" fmla="*/ 174802 w 171"/>
                <a:gd name="T11" fmla="*/ 323055 h 326"/>
                <a:gd name="T12" fmla="*/ 157438 w 171"/>
                <a:gd name="T13" fmla="*/ 319581 h 326"/>
                <a:gd name="T14" fmla="*/ 111133 w 171"/>
                <a:gd name="T15" fmla="*/ 353160 h 326"/>
                <a:gd name="T16" fmla="*/ 111133 w 171"/>
                <a:gd name="T17" fmla="*/ 377476 h 326"/>
                <a:gd name="T18" fmla="*/ 87980 w 171"/>
                <a:gd name="T19" fmla="*/ 377476 h 326"/>
                <a:gd name="T20" fmla="*/ 87980 w 171"/>
                <a:gd name="T21" fmla="*/ 301054 h 326"/>
                <a:gd name="T22" fmla="*/ 40517 w 171"/>
                <a:gd name="T23" fmla="*/ 267475 h 326"/>
                <a:gd name="T24" fmla="*/ 23153 w 171"/>
                <a:gd name="T25" fmla="*/ 270949 h 326"/>
                <a:gd name="T26" fmla="*/ 6946 w 171"/>
                <a:gd name="T27" fmla="*/ 260528 h 326"/>
                <a:gd name="T28" fmla="*/ 2315 w 171"/>
                <a:gd name="T29" fmla="*/ 240844 h 326"/>
                <a:gd name="T30" fmla="*/ 13892 w 171"/>
                <a:gd name="T31" fmla="*/ 223475 h 326"/>
                <a:gd name="T32" fmla="*/ 32414 w 171"/>
                <a:gd name="T33" fmla="*/ 220001 h 326"/>
                <a:gd name="T34" fmla="*/ 49778 w 171"/>
                <a:gd name="T35" fmla="*/ 230422 h 326"/>
                <a:gd name="T36" fmla="*/ 54409 w 171"/>
                <a:gd name="T37" fmla="*/ 245475 h 326"/>
                <a:gd name="T38" fmla="*/ 53251 w 171"/>
                <a:gd name="T39" fmla="*/ 248949 h 326"/>
                <a:gd name="T40" fmla="*/ 87980 w 171"/>
                <a:gd name="T41" fmla="*/ 273265 h 326"/>
                <a:gd name="T42" fmla="*/ 87980 w 171"/>
                <a:gd name="T43" fmla="*/ 195685 h 326"/>
                <a:gd name="T44" fmla="*/ 40517 w 171"/>
                <a:gd name="T45" fmla="*/ 162106 h 326"/>
                <a:gd name="T46" fmla="*/ 23153 w 171"/>
                <a:gd name="T47" fmla="*/ 165580 h 326"/>
                <a:gd name="T48" fmla="*/ 6946 w 171"/>
                <a:gd name="T49" fmla="*/ 155159 h 326"/>
                <a:gd name="T50" fmla="*/ 2315 w 171"/>
                <a:gd name="T51" fmla="*/ 135475 h 326"/>
                <a:gd name="T52" fmla="*/ 32414 w 171"/>
                <a:gd name="T53" fmla="*/ 114632 h 326"/>
                <a:gd name="T54" fmla="*/ 53251 w 171"/>
                <a:gd name="T55" fmla="*/ 143580 h 326"/>
                <a:gd name="T56" fmla="*/ 87980 w 171"/>
                <a:gd name="T57" fmla="*/ 167896 h 326"/>
                <a:gd name="T58" fmla="*/ 87980 w 171"/>
                <a:gd name="T59" fmla="*/ 94948 h 326"/>
                <a:gd name="T60" fmla="*/ 40517 w 171"/>
                <a:gd name="T61" fmla="*/ 62527 h 326"/>
                <a:gd name="T62" fmla="*/ 23153 w 171"/>
                <a:gd name="T63" fmla="*/ 64843 h 326"/>
                <a:gd name="T64" fmla="*/ 2315 w 171"/>
                <a:gd name="T65" fmla="*/ 34737 h 326"/>
                <a:gd name="T66" fmla="*/ 32414 w 171"/>
                <a:gd name="T67" fmla="*/ 13895 h 326"/>
                <a:gd name="T68" fmla="*/ 49778 w 171"/>
                <a:gd name="T69" fmla="*/ 24316 h 326"/>
                <a:gd name="T70" fmla="*/ 54409 w 171"/>
                <a:gd name="T71" fmla="*/ 39369 h 326"/>
                <a:gd name="T72" fmla="*/ 53251 w 171"/>
                <a:gd name="T73" fmla="*/ 44000 h 326"/>
                <a:gd name="T74" fmla="*/ 87980 w 171"/>
                <a:gd name="T75" fmla="*/ 68316 h 326"/>
                <a:gd name="T76" fmla="*/ 87980 w 171"/>
                <a:gd name="T77" fmla="*/ 0 h 326"/>
                <a:gd name="T78" fmla="*/ 111133 w 171"/>
                <a:gd name="T79" fmla="*/ 0 h 326"/>
                <a:gd name="T80" fmla="*/ 111133 w 171"/>
                <a:gd name="T81" fmla="*/ 120422 h 326"/>
                <a:gd name="T82" fmla="*/ 144704 w 171"/>
                <a:gd name="T83" fmla="*/ 96106 h 326"/>
                <a:gd name="T84" fmla="*/ 149334 w 171"/>
                <a:gd name="T85" fmla="*/ 77579 h 326"/>
                <a:gd name="T86" fmla="*/ 165541 w 171"/>
                <a:gd name="T87" fmla="*/ 66000 h 326"/>
                <a:gd name="T88" fmla="*/ 195640 w 171"/>
                <a:gd name="T89" fmla="*/ 86843 h 326"/>
                <a:gd name="T90" fmla="*/ 174802 w 171"/>
                <a:gd name="T91" fmla="*/ 116948 h 326"/>
                <a:gd name="T92" fmla="*/ 157438 w 171"/>
                <a:gd name="T93" fmla="*/ 114632 h 326"/>
                <a:gd name="T94" fmla="*/ 111133 w 171"/>
                <a:gd name="T95" fmla="*/ 147054 h 326"/>
                <a:gd name="T96" fmla="*/ 111133 w 171"/>
                <a:gd name="T97" fmla="*/ 220001 h 326"/>
                <a:gd name="T98" fmla="*/ 144704 w 171"/>
                <a:gd name="T99" fmla="*/ 196843 h 326"/>
                <a:gd name="T100" fmla="*/ 165541 w 171"/>
                <a:gd name="T101" fmla="*/ 166738 h 326"/>
                <a:gd name="T102" fmla="*/ 165541 w 171"/>
                <a:gd name="T103" fmla="*/ 166738 h 326"/>
                <a:gd name="T104" fmla="*/ 195640 w 171"/>
                <a:gd name="T105" fmla="*/ 187580 h 326"/>
                <a:gd name="T106" fmla="*/ 191009 w 171"/>
                <a:gd name="T107" fmla="*/ 207264 h 326"/>
                <a:gd name="T108" fmla="*/ 174802 w 171"/>
                <a:gd name="T109" fmla="*/ 217686 h 326"/>
                <a:gd name="T110" fmla="*/ 157438 w 171"/>
                <a:gd name="T111" fmla="*/ 215370 h 326"/>
                <a:gd name="T112" fmla="*/ 111133 w 171"/>
                <a:gd name="T113" fmla="*/ 247791 h 326"/>
                <a:gd name="T114" fmla="*/ 111133 w 171"/>
                <a:gd name="T115" fmla="*/ 325370 h 326"/>
                <a:gd name="T116" fmla="*/ 144704 w 171"/>
                <a:gd name="T117" fmla="*/ 302212 h 3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1" h="326">
                  <a:moveTo>
                    <a:pt x="125" y="261"/>
                  </a:moveTo>
                  <a:cubicBezTo>
                    <a:pt x="125" y="260"/>
                    <a:pt x="125" y="258"/>
                    <a:pt x="125" y="257"/>
                  </a:cubicBezTo>
                  <a:cubicBezTo>
                    <a:pt x="125" y="246"/>
                    <a:pt x="132" y="237"/>
                    <a:pt x="143" y="235"/>
                  </a:cubicBezTo>
                  <a:cubicBezTo>
                    <a:pt x="149" y="234"/>
                    <a:pt x="155" y="235"/>
                    <a:pt x="160" y="239"/>
                  </a:cubicBezTo>
                  <a:cubicBezTo>
                    <a:pt x="165" y="242"/>
                    <a:pt x="168" y="247"/>
                    <a:pt x="169" y="253"/>
                  </a:cubicBezTo>
                  <a:cubicBezTo>
                    <a:pt x="171" y="265"/>
                    <a:pt x="163" y="277"/>
                    <a:pt x="151" y="279"/>
                  </a:cubicBezTo>
                  <a:cubicBezTo>
                    <a:pt x="146" y="280"/>
                    <a:pt x="141" y="279"/>
                    <a:pt x="136" y="276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96" y="326"/>
                    <a:pt x="96" y="326"/>
                    <a:pt x="9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260"/>
                    <a:pt x="76" y="260"/>
                    <a:pt x="76" y="260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31" y="234"/>
                    <a:pt x="26" y="235"/>
                    <a:pt x="20" y="234"/>
                  </a:cubicBezTo>
                  <a:cubicBezTo>
                    <a:pt x="15" y="233"/>
                    <a:pt x="9" y="229"/>
                    <a:pt x="6" y="225"/>
                  </a:cubicBezTo>
                  <a:cubicBezTo>
                    <a:pt x="3" y="220"/>
                    <a:pt x="1" y="214"/>
                    <a:pt x="2" y="208"/>
                  </a:cubicBezTo>
                  <a:cubicBezTo>
                    <a:pt x="3" y="202"/>
                    <a:pt x="7" y="197"/>
                    <a:pt x="12" y="193"/>
                  </a:cubicBezTo>
                  <a:cubicBezTo>
                    <a:pt x="17" y="190"/>
                    <a:pt x="23" y="189"/>
                    <a:pt x="28" y="190"/>
                  </a:cubicBezTo>
                  <a:cubicBezTo>
                    <a:pt x="34" y="191"/>
                    <a:pt x="39" y="194"/>
                    <a:pt x="43" y="199"/>
                  </a:cubicBezTo>
                  <a:cubicBezTo>
                    <a:pt x="45" y="203"/>
                    <a:pt x="47" y="207"/>
                    <a:pt x="47" y="212"/>
                  </a:cubicBezTo>
                  <a:cubicBezTo>
                    <a:pt x="47" y="213"/>
                    <a:pt x="47" y="214"/>
                    <a:pt x="46" y="215"/>
                  </a:cubicBezTo>
                  <a:cubicBezTo>
                    <a:pt x="76" y="236"/>
                    <a:pt x="76" y="236"/>
                    <a:pt x="76" y="236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1" y="143"/>
                    <a:pt x="26" y="144"/>
                    <a:pt x="20" y="143"/>
                  </a:cubicBezTo>
                  <a:cubicBezTo>
                    <a:pt x="15" y="142"/>
                    <a:pt x="9" y="138"/>
                    <a:pt x="6" y="134"/>
                  </a:cubicBezTo>
                  <a:cubicBezTo>
                    <a:pt x="3" y="129"/>
                    <a:pt x="1" y="123"/>
                    <a:pt x="2" y="117"/>
                  </a:cubicBezTo>
                  <a:cubicBezTo>
                    <a:pt x="5" y="105"/>
                    <a:pt x="16" y="97"/>
                    <a:pt x="28" y="99"/>
                  </a:cubicBezTo>
                  <a:cubicBezTo>
                    <a:pt x="40" y="101"/>
                    <a:pt x="48" y="112"/>
                    <a:pt x="46" y="12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1" y="56"/>
                    <a:pt x="26" y="57"/>
                    <a:pt x="20" y="56"/>
                  </a:cubicBezTo>
                  <a:cubicBezTo>
                    <a:pt x="8" y="54"/>
                    <a:pt x="0" y="42"/>
                    <a:pt x="2" y="30"/>
                  </a:cubicBezTo>
                  <a:cubicBezTo>
                    <a:pt x="5" y="18"/>
                    <a:pt x="16" y="10"/>
                    <a:pt x="28" y="12"/>
                  </a:cubicBezTo>
                  <a:cubicBezTo>
                    <a:pt x="34" y="13"/>
                    <a:pt x="39" y="16"/>
                    <a:pt x="43" y="21"/>
                  </a:cubicBezTo>
                  <a:cubicBezTo>
                    <a:pt x="45" y="25"/>
                    <a:pt x="47" y="30"/>
                    <a:pt x="47" y="34"/>
                  </a:cubicBezTo>
                  <a:cubicBezTo>
                    <a:pt x="47" y="35"/>
                    <a:pt x="47" y="37"/>
                    <a:pt x="46" y="3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77"/>
                    <a:pt x="125" y="72"/>
                    <a:pt x="129" y="67"/>
                  </a:cubicBezTo>
                  <a:cubicBezTo>
                    <a:pt x="132" y="62"/>
                    <a:pt x="137" y="59"/>
                    <a:pt x="143" y="57"/>
                  </a:cubicBezTo>
                  <a:cubicBezTo>
                    <a:pt x="155" y="55"/>
                    <a:pt x="167" y="63"/>
                    <a:pt x="169" y="75"/>
                  </a:cubicBezTo>
                  <a:cubicBezTo>
                    <a:pt x="171" y="88"/>
                    <a:pt x="163" y="99"/>
                    <a:pt x="151" y="101"/>
                  </a:cubicBezTo>
                  <a:cubicBezTo>
                    <a:pt x="146" y="102"/>
                    <a:pt x="141" y="101"/>
                    <a:pt x="136" y="99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3" y="158"/>
                    <a:pt x="131" y="146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55" y="142"/>
                    <a:pt x="167" y="150"/>
                    <a:pt x="169" y="162"/>
                  </a:cubicBezTo>
                  <a:cubicBezTo>
                    <a:pt x="170" y="168"/>
                    <a:pt x="169" y="174"/>
                    <a:pt x="165" y="179"/>
                  </a:cubicBezTo>
                  <a:cubicBezTo>
                    <a:pt x="162" y="184"/>
                    <a:pt x="157" y="187"/>
                    <a:pt x="151" y="188"/>
                  </a:cubicBezTo>
                  <a:cubicBezTo>
                    <a:pt x="146" y="189"/>
                    <a:pt x="140" y="188"/>
                    <a:pt x="136" y="186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96" y="281"/>
                    <a:pt x="96" y="281"/>
                    <a:pt x="96" y="281"/>
                  </a:cubicBezTo>
                  <a:lnTo>
                    <a:pt x="125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55" name="Freeform 142"/>
            <p:cNvSpPr>
              <a:spLocks noEditPoints="1"/>
            </p:cNvSpPr>
            <p:nvPr/>
          </p:nvSpPr>
          <p:spPr bwMode="invGray">
            <a:xfrm rot="10800000">
              <a:off x="11635943" y="8189732"/>
              <a:ext cx="268235" cy="324221"/>
            </a:xfrm>
            <a:custGeom>
              <a:avLst/>
              <a:gdLst>
                <a:gd name="T0" fmla="*/ 247895 w 211"/>
                <a:gd name="T1" fmla="*/ 184361 h 255"/>
                <a:gd name="T2" fmla="*/ 245352 w 211"/>
                <a:gd name="T3" fmla="*/ 180547 h 255"/>
                <a:gd name="T4" fmla="*/ 120769 w 211"/>
                <a:gd name="T5" fmla="*/ 15257 h 255"/>
                <a:gd name="T6" fmla="*/ 91530 w 211"/>
                <a:gd name="T7" fmla="*/ 0 h 255"/>
                <a:gd name="T8" fmla="*/ 11441 w 211"/>
                <a:gd name="T9" fmla="*/ 52130 h 255"/>
                <a:gd name="T10" fmla="*/ 8899 w 211"/>
                <a:gd name="T11" fmla="*/ 105531 h 255"/>
                <a:gd name="T12" fmla="*/ 133482 w 211"/>
                <a:gd name="T13" fmla="*/ 272091 h 255"/>
                <a:gd name="T14" fmla="*/ 137296 w 211"/>
                <a:gd name="T15" fmla="*/ 274634 h 255"/>
                <a:gd name="T16" fmla="*/ 256794 w 211"/>
                <a:gd name="T17" fmla="*/ 324221 h 255"/>
                <a:gd name="T18" fmla="*/ 259336 w 211"/>
                <a:gd name="T19" fmla="*/ 324221 h 255"/>
                <a:gd name="T20" fmla="*/ 264421 w 211"/>
                <a:gd name="T21" fmla="*/ 322950 h 255"/>
                <a:gd name="T22" fmla="*/ 268235 w 211"/>
                <a:gd name="T23" fmla="*/ 314049 h 255"/>
                <a:gd name="T24" fmla="*/ 247895 w 211"/>
                <a:gd name="T25" fmla="*/ 184361 h 255"/>
                <a:gd name="T26" fmla="*/ 172891 w 211"/>
                <a:gd name="T27" fmla="*/ 219962 h 255"/>
                <a:gd name="T28" fmla="*/ 171620 w 211"/>
                <a:gd name="T29" fmla="*/ 205976 h 255"/>
                <a:gd name="T30" fmla="*/ 233911 w 211"/>
                <a:gd name="T31" fmla="*/ 204704 h 255"/>
                <a:gd name="T32" fmla="*/ 244081 w 211"/>
                <a:gd name="T33" fmla="*/ 273363 h 255"/>
                <a:gd name="T34" fmla="*/ 225012 w 211"/>
                <a:gd name="T35" fmla="*/ 292435 h 255"/>
                <a:gd name="T36" fmla="*/ 157636 w 211"/>
                <a:gd name="T37" fmla="*/ 264463 h 255"/>
                <a:gd name="T38" fmla="*/ 172891 w 211"/>
                <a:gd name="T39" fmla="*/ 219962 h 255"/>
                <a:gd name="T40" fmla="*/ 232640 w 211"/>
                <a:gd name="T41" fmla="*/ 197076 h 255"/>
                <a:gd name="T42" fmla="*/ 169077 w 211"/>
                <a:gd name="T43" fmla="*/ 194533 h 255"/>
                <a:gd name="T44" fmla="*/ 86445 w 211"/>
                <a:gd name="T45" fmla="*/ 83916 h 255"/>
                <a:gd name="T46" fmla="*/ 137296 w 211"/>
                <a:gd name="T47" fmla="*/ 64844 h 255"/>
                <a:gd name="T48" fmla="*/ 231369 w 211"/>
                <a:gd name="T49" fmla="*/ 189447 h 255"/>
                <a:gd name="T50" fmla="*/ 232640 w 211"/>
                <a:gd name="T51" fmla="*/ 197076 h 255"/>
                <a:gd name="T52" fmla="*/ 57207 w 211"/>
                <a:gd name="T53" fmla="*/ 47044 h 255"/>
                <a:gd name="T54" fmla="*/ 22883 w 211"/>
                <a:gd name="T55" fmla="*/ 95359 h 255"/>
                <a:gd name="T56" fmla="*/ 26696 w 211"/>
                <a:gd name="T57" fmla="*/ 61030 h 255"/>
                <a:gd name="T58" fmla="*/ 91530 w 211"/>
                <a:gd name="T59" fmla="*/ 17800 h 255"/>
                <a:gd name="T60" fmla="*/ 106785 w 211"/>
                <a:gd name="T61" fmla="*/ 25429 h 255"/>
                <a:gd name="T62" fmla="*/ 57207 w 211"/>
                <a:gd name="T63" fmla="*/ 47044 h 255"/>
                <a:gd name="T64" fmla="*/ 63563 w 211"/>
                <a:gd name="T65" fmla="*/ 54673 h 255"/>
                <a:gd name="T66" fmla="*/ 113142 w 211"/>
                <a:gd name="T67" fmla="*/ 34329 h 255"/>
                <a:gd name="T68" fmla="*/ 130939 w 211"/>
                <a:gd name="T69" fmla="*/ 57215 h 255"/>
                <a:gd name="T70" fmla="*/ 80089 w 211"/>
                <a:gd name="T71" fmla="*/ 78830 h 255"/>
                <a:gd name="T72" fmla="*/ 45765 w 211"/>
                <a:gd name="T73" fmla="*/ 125874 h 255"/>
                <a:gd name="T74" fmla="*/ 29239 w 211"/>
                <a:gd name="T75" fmla="*/ 104259 h 255"/>
                <a:gd name="T76" fmla="*/ 63563 w 211"/>
                <a:gd name="T77" fmla="*/ 54673 h 255"/>
                <a:gd name="T78" fmla="*/ 52121 w 211"/>
                <a:gd name="T79" fmla="*/ 134774 h 255"/>
                <a:gd name="T80" fmla="*/ 80089 w 211"/>
                <a:gd name="T81" fmla="*/ 90273 h 255"/>
                <a:gd name="T82" fmla="*/ 160178 w 211"/>
                <a:gd name="T83" fmla="*/ 198347 h 255"/>
                <a:gd name="T84" fmla="*/ 160178 w 211"/>
                <a:gd name="T85" fmla="*/ 198347 h 255"/>
                <a:gd name="T86" fmla="*/ 163992 w 211"/>
                <a:gd name="T87" fmla="*/ 219962 h 255"/>
                <a:gd name="T88" fmla="*/ 150008 w 211"/>
                <a:gd name="T89" fmla="*/ 260648 h 255"/>
                <a:gd name="T90" fmla="*/ 146194 w 211"/>
                <a:gd name="T91" fmla="*/ 259377 h 255"/>
                <a:gd name="T92" fmla="*/ 52121 w 211"/>
                <a:gd name="T93" fmla="*/ 134774 h 2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1" h="255">
                  <a:moveTo>
                    <a:pt x="195" y="145"/>
                  </a:moveTo>
                  <a:cubicBezTo>
                    <a:pt x="195" y="144"/>
                    <a:pt x="194" y="143"/>
                    <a:pt x="193" y="14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0" y="5"/>
                    <a:pt x="82" y="0"/>
                    <a:pt x="72" y="0"/>
                  </a:cubicBezTo>
                  <a:cubicBezTo>
                    <a:pt x="50" y="0"/>
                    <a:pt x="22" y="19"/>
                    <a:pt x="9" y="41"/>
                  </a:cubicBezTo>
                  <a:cubicBezTo>
                    <a:pt x="1" y="56"/>
                    <a:pt x="0" y="70"/>
                    <a:pt x="7" y="83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4"/>
                    <a:pt x="107" y="215"/>
                    <a:pt x="108" y="216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5"/>
                    <a:pt x="203" y="255"/>
                    <a:pt x="204" y="255"/>
                  </a:cubicBezTo>
                  <a:cubicBezTo>
                    <a:pt x="206" y="255"/>
                    <a:pt x="207" y="255"/>
                    <a:pt x="208" y="254"/>
                  </a:cubicBezTo>
                  <a:cubicBezTo>
                    <a:pt x="210" y="252"/>
                    <a:pt x="211" y="250"/>
                    <a:pt x="211" y="247"/>
                  </a:cubicBezTo>
                  <a:lnTo>
                    <a:pt x="195" y="145"/>
                  </a:lnTo>
                  <a:close/>
                  <a:moveTo>
                    <a:pt x="136" y="173"/>
                  </a:moveTo>
                  <a:cubicBezTo>
                    <a:pt x="136" y="169"/>
                    <a:pt x="136" y="166"/>
                    <a:pt x="135" y="162"/>
                  </a:cubicBezTo>
                  <a:cubicBezTo>
                    <a:pt x="150" y="169"/>
                    <a:pt x="169" y="169"/>
                    <a:pt x="184" y="161"/>
                  </a:cubicBezTo>
                  <a:cubicBezTo>
                    <a:pt x="192" y="215"/>
                    <a:pt x="192" y="215"/>
                    <a:pt x="192" y="215"/>
                  </a:cubicBezTo>
                  <a:cubicBezTo>
                    <a:pt x="186" y="218"/>
                    <a:pt x="180" y="223"/>
                    <a:pt x="177" y="230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32" y="198"/>
                    <a:pt x="136" y="186"/>
                    <a:pt x="136" y="173"/>
                  </a:cubicBezTo>
                  <a:close/>
                  <a:moveTo>
                    <a:pt x="183" y="155"/>
                  </a:moveTo>
                  <a:cubicBezTo>
                    <a:pt x="167" y="163"/>
                    <a:pt x="148" y="162"/>
                    <a:pt x="133" y="15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82" y="56"/>
                    <a:pt x="97" y="50"/>
                    <a:pt x="108" y="51"/>
                  </a:cubicBezTo>
                  <a:cubicBezTo>
                    <a:pt x="182" y="149"/>
                    <a:pt x="182" y="149"/>
                    <a:pt x="182" y="149"/>
                  </a:cubicBezTo>
                  <a:lnTo>
                    <a:pt x="183" y="155"/>
                  </a:lnTo>
                  <a:close/>
                  <a:moveTo>
                    <a:pt x="45" y="37"/>
                  </a:moveTo>
                  <a:cubicBezTo>
                    <a:pt x="34" y="46"/>
                    <a:pt x="22" y="60"/>
                    <a:pt x="18" y="75"/>
                  </a:cubicBezTo>
                  <a:cubicBezTo>
                    <a:pt x="13" y="65"/>
                    <a:pt x="17" y="55"/>
                    <a:pt x="21" y="48"/>
                  </a:cubicBezTo>
                  <a:cubicBezTo>
                    <a:pt x="31" y="30"/>
                    <a:pt x="55" y="14"/>
                    <a:pt x="72" y="14"/>
                  </a:cubicBezTo>
                  <a:cubicBezTo>
                    <a:pt x="77" y="14"/>
                    <a:pt x="81" y="16"/>
                    <a:pt x="84" y="20"/>
                  </a:cubicBezTo>
                  <a:cubicBezTo>
                    <a:pt x="72" y="21"/>
                    <a:pt x="59" y="27"/>
                    <a:pt x="45" y="37"/>
                  </a:cubicBezTo>
                  <a:close/>
                  <a:moveTo>
                    <a:pt x="50" y="43"/>
                  </a:moveTo>
                  <a:cubicBezTo>
                    <a:pt x="63" y="32"/>
                    <a:pt x="78" y="26"/>
                    <a:pt x="89" y="27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91" y="45"/>
                    <a:pt x="76" y="51"/>
                    <a:pt x="63" y="62"/>
                  </a:cubicBezTo>
                  <a:cubicBezTo>
                    <a:pt x="52" y="71"/>
                    <a:pt x="40" y="84"/>
                    <a:pt x="36" y="99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69"/>
                    <a:pt x="34" y="54"/>
                    <a:pt x="50" y="43"/>
                  </a:cubicBezTo>
                  <a:close/>
                  <a:moveTo>
                    <a:pt x="41" y="106"/>
                  </a:moveTo>
                  <a:cubicBezTo>
                    <a:pt x="43" y="94"/>
                    <a:pt x="51" y="82"/>
                    <a:pt x="63" y="71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8" y="162"/>
                    <a:pt x="129" y="167"/>
                    <a:pt x="129" y="173"/>
                  </a:cubicBezTo>
                  <a:cubicBezTo>
                    <a:pt x="129" y="185"/>
                    <a:pt x="125" y="196"/>
                    <a:pt x="118" y="205"/>
                  </a:cubicBezTo>
                  <a:cubicBezTo>
                    <a:pt x="115" y="204"/>
                    <a:pt x="115" y="204"/>
                    <a:pt x="115" y="204"/>
                  </a:cubicBezTo>
                  <a:lnTo>
                    <a:pt x="41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56" name="Rectangle 71"/>
            <p:cNvSpPr>
              <a:spLocks noChangeArrowheads="1"/>
            </p:cNvSpPr>
            <p:nvPr/>
          </p:nvSpPr>
          <p:spPr bwMode="auto">
            <a:xfrm rot="10800000">
              <a:off x="11180400" y="9769363"/>
              <a:ext cx="2400823" cy="55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fr-FR" sz="1400" b="1">
                  <a:latin typeface="Avenir LT Pro 35 Light" charset="0"/>
                  <a:cs typeface="Calibri" charset="0"/>
                </a:rPr>
                <a:t>400 élus </a:t>
              </a:r>
            </a:p>
          </p:txBody>
        </p:sp>
        <p:sp>
          <p:nvSpPr>
            <p:cNvPr id="5157" name="Rectangle 72"/>
            <p:cNvSpPr>
              <a:spLocks noChangeArrowheads="1"/>
            </p:cNvSpPr>
            <p:nvPr/>
          </p:nvSpPr>
          <p:spPr bwMode="auto">
            <a:xfrm rot="10800000">
              <a:off x="11158047" y="10089283"/>
              <a:ext cx="3893774" cy="94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fr-FR" sz="1400" b="1">
                  <a:latin typeface="Avenir LT Pro 35 Light" charset="0"/>
                  <a:cs typeface="Calibri" charset="0"/>
                </a:rPr>
                <a:t>1 000 acteurs de la ville du secteur public et privé</a:t>
              </a:r>
            </a:p>
          </p:txBody>
        </p:sp>
        <p:grpSp>
          <p:nvGrpSpPr>
            <p:cNvPr id="5158" name="Groupe 73"/>
            <p:cNvGrpSpPr>
              <a:grpSpLocks/>
            </p:cNvGrpSpPr>
            <p:nvPr/>
          </p:nvGrpSpPr>
          <p:grpSpPr bwMode="auto">
            <a:xfrm rot="10800000">
              <a:off x="10800136" y="9411199"/>
              <a:ext cx="276738" cy="1065747"/>
              <a:chOff x="10793692" y="4129150"/>
              <a:chExt cx="759481" cy="2924846"/>
            </a:xfrm>
          </p:grpSpPr>
          <p:cxnSp>
            <p:nvCxnSpPr>
              <p:cNvPr id="108" name="Straight Connector 85">
                <a:extLst>
                  <a:ext uri="{FF2B5EF4-FFF2-40B4-BE49-F238E27FC236}">
                    <a16:creationId xmlns:a16="http://schemas.microsoft.com/office/drawing/2014/main" id="{D7453DC2-C1D2-43DA-8256-4EC415C690DB}"/>
                  </a:ext>
                </a:extLst>
              </p:cNvPr>
              <p:cNvCxnSpPr>
                <a:stCxn id="114" idx="4"/>
                <a:endCxn id="112" idx="0"/>
              </p:cNvCxnSpPr>
              <p:nvPr/>
            </p:nvCxnSpPr>
            <p:spPr>
              <a:xfrm>
                <a:off x="11144533" y="4847377"/>
                <a:ext cx="0" cy="1461608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84">
                <a:extLst>
                  <a:ext uri="{FF2B5EF4-FFF2-40B4-BE49-F238E27FC236}">
                    <a16:creationId xmlns:a16="http://schemas.microsoft.com/office/drawing/2014/main" id="{3790E028-81BE-4961-883B-D6FFF2DD385F}"/>
                  </a:ext>
                </a:extLst>
              </p:cNvPr>
              <p:cNvGrpSpPr/>
              <p:nvPr/>
            </p:nvGrpSpPr>
            <p:grpSpPr>
              <a:xfrm>
                <a:off x="10793692" y="5227123"/>
                <a:ext cx="728902" cy="728902"/>
                <a:chOff x="7806016" y="2452966"/>
                <a:chExt cx="728902" cy="728902"/>
              </a:xfrm>
              <a:solidFill>
                <a:srgbClr val="92D050"/>
              </a:solidFill>
            </p:grpSpPr>
            <p:sp>
              <p:nvSpPr>
                <p:cNvPr id="116" name="Oval 81">
                  <a:extLst>
                    <a:ext uri="{FF2B5EF4-FFF2-40B4-BE49-F238E27FC236}">
                      <a16:creationId xmlns:a16="http://schemas.microsoft.com/office/drawing/2014/main" id="{7A0C99D6-F84E-4AB6-ABF2-EFD83312EE2D}"/>
                    </a:ext>
                  </a:extLst>
                </p:cNvPr>
                <p:cNvSpPr/>
                <p:nvPr/>
              </p:nvSpPr>
              <p:spPr>
                <a:xfrm>
                  <a:off x="7806016" y="2452966"/>
                  <a:ext cx="728902" cy="728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7" name="Oval 67">
                  <a:extLst>
                    <a:ext uri="{FF2B5EF4-FFF2-40B4-BE49-F238E27FC236}">
                      <a16:creationId xmlns:a16="http://schemas.microsoft.com/office/drawing/2014/main" id="{7E521CAF-1427-4D8E-A2DD-2CFA3E2F8227}"/>
                    </a:ext>
                  </a:extLst>
                </p:cNvPr>
                <p:cNvSpPr/>
                <p:nvPr/>
              </p:nvSpPr>
              <p:spPr>
                <a:xfrm>
                  <a:off x="7858484" y="2504617"/>
                  <a:ext cx="619788" cy="61978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94" name="Group 79"/>
              <p:cNvGrpSpPr>
                <a:grpSpLocks/>
              </p:cNvGrpSpPr>
              <p:nvPr/>
            </p:nvGrpSpPr>
            <p:grpSpPr bwMode="auto">
              <a:xfrm>
                <a:off x="10793692" y="4129150"/>
                <a:ext cx="728902" cy="728902"/>
                <a:chOff x="7806016" y="1354993"/>
                <a:chExt cx="728902" cy="728902"/>
              </a:xfrm>
            </p:grpSpPr>
            <p:sp>
              <p:nvSpPr>
                <p:cNvPr id="114" name="Oval 82">
                  <a:extLst>
                    <a:ext uri="{FF2B5EF4-FFF2-40B4-BE49-F238E27FC236}">
                      <a16:creationId xmlns:a16="http://schemas.microsoft.com/office/drawing/2014/main" id="{9084DCD6-68C0-4174-9973-37973707EF96}"/>
                    </a:ext>
                  </a:extLst>
                </p:cNvPr>
                <p:cNvSpPr/>
                <p:nvPr/>
              </p:nvSpPr>
              <p:spPr>
                <a:xfrm>
                  <a:off x="7793025" y="1342414"/>
                  <a:ext cx="727668" cy="730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Oval 66">
                  <a:extLst>
                    <a:ext uri="{FF2B5EF4-FFF2-40B4-BE49-F238E27FC236}">
                      <a16:creationId xmlns:a16="http://schemas.microsoft.com/office/drawing/2014/main" id="{C677B168-9AA6-4FC5-B03F-967F3B2384C2}"/>
                    </a:ext>
                  </a:extLst>
                </p:cNvPr>
                <p:cNvSpPr/>
                <p:nvPr/>
              </p:nvSpPr>
              <p:spPr>
                <a:xfrm>
                  <a:off x="7856855" y="1355582"/>
                  <a:ext cx="644686" cy="6518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95" name="Group 87"/>
              <p:cNvGrpSpPr>
                <a:grpSpLocks/>
              </p:cNvGrpSpPr>
              <p:nvPr/>
            </p:nvGrpSpPr>
            <p:grpSpPr bwMode="auto">
              <a:xfrm>
                <a:off x="10793701" y="6325094"/>
                <a:ext cx="759472" cy="728902"/>
                <a:chOff x="7806025" y="3550938"/>
                <a:chExt cx="759472" cy="728902"/>
              </a:xfrm>
            </p:grpSpPr>
            <p:sp>
              <p:nvSpPr>
                <p:cNvPr id="112" name="Oval 83">
                  <a:extLst>
                    <a:ext uri="{FF2B5EF4-FFF2-40B4-BE49-F238E27FC236}">
                      <a16:creationId xmlns:a16="http://schemas.microsoft.com/office/drawing/2014/main" id="{A4310B3C-BC8F-414E-B1D0-237CCB7562E3}"/>
                    </a:ext>
                  </a:extLst>
                </p:cNvPr>
                <p:cNvSpPr/>
                <p:nvPr/>
              </p:nvSpPr>
              <p:spPr>
                <a:xfrm>
                  <a:off x="7786641" y="3528244"/>
                  <a:ext cx="727667" cy="730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BFBFB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Oval 65">
                  <a:extLst>
                    <a:ext uri="{FF2B5EF4-FFF2-40B4-BE49-F238E27FC236}">
                      <a16:creationId xmlns:a16="http://schemas.microsoft.com/office/drawing/2014/main" id="{33E39765-0212-45CD-A531-967FC866D0BA}"/>
                    </a:ext>
                  </a:extLst>
                </p:cNvPr>
                <p:cNvSpPr/>
                <p:nvPr/>
              </p:nvSpPr>
              <p:spPr>
                <a:xfrm>
                  <a:off x="8150476" y="3633585"/>
                  <a:ext cx="395749" cy="289688"/>
                </a:xfrm>
                <a:prstGeom prst="ellipse">
                  <a:avLst/>
                </a:prstGeom>
                <a:solidFill>
                  <a:srgbClr val="338DC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788" dirty="0">
                    <a:latin typeface="Century Gothic" panose="020B050202020202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159" name="Rectangle 74"/>
            <p:cNvSpPr>
              <a:spLocks noChangeArrowheads="1"/>
            </p:cNvSpPr>
            <p:nvPr/>
          </p:nvSpPr>
          <p:spPr bwMode="auto">
            <a:xfrm rot="10800000">
              <a:off x="10542107" y="9361030"/>
              <a:ext cx="3416482" cy="55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fr-FR" sz="1400" b="1">
                  <a:latin typeface="Avenir LT Pro 35 Light" charset="0"/>
                  <a:cs typeface="Calibri" charset="0"/>
                </a:rPr>
                <a:t>3000 citoyens et lycéens </a:t>
              </a:r>
            </a:p>
          </p:txBody>
        </p:sp>
        <p:sp>
          <p:nvSpPr>
            <p:cNvPr id="5160" name="Freeform 5"/>
            <p:cNvSpPr>
              <a:spLocks/>
            </p:cNvSpPr>
            <p:nvPr/>
          </p:nvSpPr>
          <p:spPr bwMode="auto">
            <a:xfrm rot="10800000">
              <a:off x="12246419" y="5080011"/>
              <a:ext cx="509708" cy="3522625"/>
            </a:xfrm>
            <a:custGeom>
              <a:avLst/>
              <a:gdLst>
                <a:gd name="T0" fmla="*/ 509708 w 620"/>
                <a:gd name="T1" fmla="*/ 9027 h 4683"/>
                <a:gd name="T2" fmla="*/ 509708 w 620"/>
                <a:gd name="T3" fmla="*/ 9027 h 4683"/>
                <a:gd name="T4" fmla="*/ 497376 w 620"/>
                <a:gd name="T5" fmla="*/ 0 h 4683"/>
                <a:gd name="T6" fmla="*/ 23019 w 620"/>
                <a:gd name="T7" fmla="*/ 1930185 h 4683"/>
                <a:gd name="T8" fmla="*/ 0 w 620"/>
                <a:gd name="T9" fmla="*/ 3522625 h 4683"/>
                <a:gd name="T10" fmla="*/ 252388 w 620"/>
                <a:gd name="T11" fmla="*/ 3522625 h 4683"/>
                <a:gd name="T12" fmla="*/ 509708 w 620"/>
                <a:gd name="T13" fmla="*/ 9027 h 4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0" h="4683">
                  <a:moveTo>
                    <a:pt x="620" y="12"/>
                  </a:moveTo>
                  <a:lnTo>
                    <a:pt x="620" y="12"/>
                  </a:lnTo>
                  <a:lnTo>
                    <a:pt x="605" y="0"/>
                  </a:lnTo>
                  <a:cubicBezTo>
                    <a:pt x="300" y="526"/>
                    <a:pt x="116" y="1285"/>
                    <a:pt x="28" y="2566"/>
                  </a:cubicBezTo>
                  <a:cubicBezTo>
                    <a:pt x="28" y="2567"/>
                    <a:pt x="62" y="3512"/>
                    <a:pt x="0" y="4683"/>
                  </a:cubicBezTo>
                  <a:lnTo>
                    <a:pt x="307" y="4683"/>
                  </a:lnTo>
                  <a:cubicBezTo>
                    <a:pt x="127" y="1603"/>
                    <a:pt x="291" y="730"/>
                    <a:pt x="620" y="12"/>
                  </a:cubicBezTo>
                  <a:close/>
                </a:path>
              </a:pathLst>
            </a:custGeom>
            <a:solidFill>
              <a:srgbClr val="A7A7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1" name="Freeform 6"/>
            <p:cNvSpPr>
              <a:spLocks/>
            </p:cNvSpPr>
            <p:nvPr/>
          </p:nvSpPr>
          <p:spPr bwMode="auto">
            <a:xfrm rot="10800000">
              <a:off x="13005244" y="6354736"/>
              <a:ext cx="996233" cy="417513"/>
            </a:xfrm>
            <a:custGeom>
              <a:avLst/>
              <a:gdLst>
                <a:gd name="T0" fmla="*/ 966370 w 834"/>
                <a:gd name="T1" fmla="*/ 245408 h 524"/>
                <a:gd name="T2" fmla="*/ 966370 w 834"/>
                <a:gd name="T3" fmla="*/ 245408 h 524"/>
                <a:gd name="T4" fmla="*/ 0 w 834"/>
                <a:gd name="T5" fmla="*/ 36652 h 524"/>
                <a:gd name="T6" fmla="*/ 0 w 834"/>
                <a:gd name="T7" fmla="*/ 48604 h 524"/>
                <a:gd name="T8" fmla="*/ 996233 w 834"/>
                <a:gd name="T9" fmla="*/ 417513 h 524"/>
                <a:gd name="T10" fmla="*/ 966370 w 834"/>
                <a:gd name="T11" fmla="*/ 245408 h 5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4" h="524">
                  <a:moveTo>
                    <a:pt x="809" y="308"/>
                  </a:moveTo>
                  <a:lnTo>
                    <a:pt x="809" y="308"/>
                  </a:lnTo>
                  <a:cubicBezTo>
                    <a:pt x="614" y="70"/>
                    <a:pt x="222" y="0"/>
                    <a:pt x="0" y="46"/>
                  </a:cubicBezTo>
                  <a:lnTo>
                    <a:pt x="0" y="61"/>
                  </a:lnTo>
                  <a:cubicBezTo>
                    <a:pt x="222" y="16"/>
                    <a:pt x="779" y="168"/>
                    <a:pt x="834" y="524"/>
                  </a:cubicBezTo>
                  <a:lnTo>
                    <a:pt x="809" y="308"/>
                  </a:ln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2" name="Freeform 7"/>
            <p:cNvSpPr>
              <a:spLocks/>
            </p:cNvSpPr>
            <p:nvPr/>
          </p:nvSpPr>
          <p:spPr bwMode="auto">
            <a:xfrm rot="10800000">
              <a:off x="11636823" y="6537301"/>
              <a:ext cx="709612" cy="409575"/>
            </a:xfrm>
            <a:custGeom>
              <a:avLst/>
              <a:gdLst>
                <a:gd name="T0" fmla="*/ 44500 w 893"/>
                <a:gd name="T1" fmla="*/ 220296 h 515"/>
                <a:gd name="T2" fmla="*/ 44500 w 893"/>
                <a:gd name="T3" fmla="*/ 220296 h 515"/>
                <a:gd name="T4" fmla="*/ 709612 w 893"/>
                <a:gd name="T5" fmla="*/ 23063 h 515"/>
                <a:gd name="T6" fmla="*/ 709612 w 893"/>
                <a:gd name="T7" fmla="*/ 36583 h 515"/>
                <a:gd name="T8" fmla="*/ 0 w 893"/>
                <a:gd name="T9" fmla="*/ 409575 h 515"/>
                <a:gd name="T10" fmla="*/ 44500 w 893"/>
                <a:gd name="T11" fmla="*/ 220296 h 5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3" h="515">
                  <a:moveTo>
                    <a:pt x="56" y="277"/>
                  </a:moveTo>
                  <a:lnTo>
                    <a:pt x="56" y="277"/>
                  </a:lnTo>
                  <a:cubicBezTo>
                    <a:pt x="302" y="59"/>
                    <a:pt x="641" y="1"/>
                    <a:pt x="893" y="29"/>
                  </a:cubicBezTo>
                  <a:lnTo>
                    <a:pt x="893" y="46"/>
                  </a:lnTo>
                  <a:cubicBezTo>
                    <a:pt x="671" y="0"/>
                    <a:pt x="56" y="159"/>
                    <a:pt x="0" y="515"/>
                  </a:cubicBezTo>
                  <a:lnTo>
                    <a:pt x="56" y="277"/>
                  </a:lnTo>
                  <a:close/>
                </a:path>
              </a:pathLst>
            </a:custGeom>
            <a:solidFill>
              <a:srgbClr val="C0BF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3" name="Freeform 8"/>
            <p:cNvSpPr>
              <a:spLocks/>
            </p:cNvSpPr>
            <p:nvPr/>
          </p:nvSpPr>
          <p:spPr bwMode="auto">
            <a:xfrm rot="10800000">
              <a:off x="12170055" y="7375499"/>
              <a:ext cx="370053" cy="471500"/>
            </a:xfrm>
            <a:custGeom>
              <a:avLst/>
              <a:gdLst>
                <a:gd name="T0" fmla="*/ 11450 w 711"/>
                <a:gd name="T1" fmla="*/ 323314 h 700"/>
                <a:gd name="T2" fmla="*/ 11450 w 711"/>
                <a:gd name="T3" fmla="*/ 323314 h 700"/>
                <a:gd name="T4" fmla="*/ 370053 w 711"/>
                <a:gd name="T5" fmla="*/ 0 h 700"/>
                <a:gd name="T6" fmla="*/ 370053 w 711"/>
                <a:gd name="T7" fmla="*/ 10777 h 700"/>
                <a:gd name="T8" fmla="*/ 0 w 711"/>
                <a:gd name="T9" fmla="*/ 471500 h 700"/>
                <a:gd name="T10" fmla="*/ 11450 w 711"/>
                <a:gd name="T11" fmla="*/ 323314 h 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700">
                  <a:moveTo>
                    <a:pt x="22" y="480"/>
                  </a:moveTo>
                  <a:lnTo>
                    <a:pt x="22" y="480"/>
                  </a:lnTo>
                  <a:cubicBezTo>
                    <a:pt x="122" y="259"/>
                    <a:pt x="454" y="71"/>
                    <a:pt x="711" y="0"/>
                  </a:cubicBezTo>
                  <a:lnTo>
                    <a:pt x="711" y="16"/>
                  </a:lnTo>
                  <a:cubicBezTo>
                    <a:pt x="454" y="86"/>
                    <a:pt x="55" y="345"/>
                    <a:pt x="0" y="700"/>
                  </a:cubicBezTo>
                  <a:lnTo>
                    <a:pt x="22" y="480"/>
                  </a:lnTo>
                  <a:close/>
                </a:path>
              </a:pathLst>
            </a:custGeom>
            <a:solidFill>
              <a:srgbClr val="A7A7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4" name="Freeform 9"/>
            <p:cNvSpPr>
              <a:spLocks/>
            </p:cNvSpPr>
            <p:nvPr/>
          </p:nvSpPr>
          <p:spPr bwMode="auto">
            <a:xfrm rot="10800000">
              <a:off x="13319570" y="7935887"/>
              <a:ext cx="452437" cy="269875"/>
            </a:xfrm>
            <a:custGeom>
              <a:avLst/>
              <a:gdLst>
                <a:gd name="T0" fmla="*/ 452437 w 569"/>
                <a:gd name="T1" fmla="*/ 269875 h 340"/>
                <a:gd name="T2" fmla="*/ 452437 w 569"/>
                <a:gd name="T3" fmla="*/ 269875 h 340"/>
                <a:gd name="T4" fmla="*/ 0 w 569"/>
                <a:gd name="T5" fmla="*/ 12700 h 340"/>
                <a:gd name="T6" fmla="*/ 3181 w 569"/>
                <a:gd name="T7" fmla="*/ 0 h 340"/>
                <a:gd name="T8" fmla="*/ 400753 w 569"/>
                <a:gd name="T9" fmla="*/ 180181 h 340"/>
                <a:gd name="T10" fmla="*/ 452437 w 569"/>
                <a:gd name="T11" fmla="*/ 269875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9" h="340">
                  <a:moveTo>
                    <a:pt x="569" y="340"/>
                  </a:moveTo>
                  <a:lnTo>
                    <a:pt x="569" y="340"/>
                  </a:lnTo>
                  <a:cubicBezTo>
                    <a:pt x="395" y="146"/>
                    <a:pt x="164" y="49"/>
                    <a:pt x="0" y="16"/>
                  </a:cubicBezTo>
                  <a:lnTo>
                    <a:pt x="4" y="0"/>
                  </a:lnTo>
                  <a:cubicBezTo>
                    <a:pt x="168" y="34"/>
                    <a:pt x="385" y="113"/>
                    <a:pt x="504" y="227"/>
                  </a:cubicBezTo>
                  <a:lnTo>
                    <a:pt x="569" y="340"/>
                  </a:lnTo>
                  <a:close/>
                </a:path>
              </a:pathLst>
            </a:custGeom>
            <a:solidFill>
              <a:srgbClr val="BEBDB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5" name="Freeform 10"/>
            <p:cNvSpPr>
              <a:spLocks/>
            </p:cNvSpPr>
            <p:nvPr/>
          </p:nvSpPr>
          <p:spPr bwMode="auto">
            <a:xfrm rot="10800000">
              <a:off x="12625833" y="7210401"/>
              <a:ext cx="236537" cy="585788"/>
            </a:xfrm>
            <a:custGeom>
              <a:avLst/>
              <a:gdLst>
                <a:gd name="T0" fmla="*/ 215830 w 297"/>
                <a:gd name="T1" fmla="*/ 585788 h 737"/>
                <a:gd name="T2" fmla="*/ 215830 w 297"/>
                <a:gd name="T3" fmla="*/ 585788 h 737"/>
                <a:gd name="T4" fmla="*/ 0 w 297"/>
                <a:gd name="T5" fmla="*/ 5564 h 737"/>
                <a:gd name="T6" fmla="*/ 12743 w 297"/>
                <a:gd name="T7" fmla="*/ 0 h 737"/>
                <a:gd name="T8" fmla="*/ 236537 w 297"/>
                <a:gd name="T9" fmla="*/ 436360 h 737"/>
                <a:gd name="T10" fmla="*/ 215830 w 297"/>
                <a:gd name="T11" fmla="*/ 585788 h 7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737">
                  <a:moveTo>
                    <a:pt x="271" y="737"/>
                  </a:moveTo>
                  <a:lnTo>
                    <a:pt x="271" y="737"/>
                  </a:lnTo>
                  <a:cubicBezTo>
                    <a:pt x="289" y="476"/>
                    <a:pt x="90" y="149"/>
                    <a:pt x="0" y="7"/>
                  </a:cubicBezTo>
                  <a:lnTo>
                    <a:pt x="16" y="0"/>
                  </a:lnTo>
                  <a:cubicBezTo>
                    <a:pt x="95" y="96"/>
                    <a:pt x="256" y="350"/>
                    <a:pt x="297" y="549"/>
                  </a:cubicBezTo>
                  <a:lnTo>
                    <a:pt x="271" y="737"/>
                  </a:lnTo>
                  <a:close/>
                </a:path>
              </a:pathLst>
            </a:custGeom>
            <a:solidFill>
              <a:srgbClr val="A7A7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6" name="Freeform 11"/>
            <p:cNvSpPr>
              <a:spLocks/>
            </p:cNvSpPr>
            <p:nvPr/>
          </p:nvSpPr>
          <p:spPr bwMode="auto">
            <a:xfrm rot="10800000">
              <a:off x="11579026" y="5072380"/>
              <a:ext cx="967434" cy="2420613"/>
            </a:xfrm>
            <a:custGeom>
              <a:avLst/>
              <a:gdLst>
                <a:gd name="T0" fmla="*/ 967434 w 1428"/>
                <a:gd name="T1" fmla="*/ 14222 h 3404"/>
                <a:gd name="T2" fmla="*/ 967434 w 1428"/>
                <a:gd name="T3" fmla="*/ 14222 h 3404"/>
                <a:gd name="T4" fmla="*/ 964724 w 1428"/>
                <a:gd name="T5" fmla="*/ 0 h 3404"/>
                <a:gd name="T6" fmla="*/ 3387 w 1428"/>
                <a:gd name="T7" fmla="*/ 1516794 h 3404"/>
                <a:gd name="T8" fmla="*/ 18292 w 1428"/>
                <a:gd name="T9" fmla="*/ 2420613 h 3404"/>
                <a:gd name="T10" fmla="*/ 297411 w 1428"/>
                <a:gd name="T11" fmla="*/ 2420613 h 3404"/>
                <a:gd name="T12" fmla="*/ 967434 w 1428"/>
                <a:gd name="T13" fmla="*/ 14222 h 3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8" h="3404">
                  <a:moveTo>
                    <a:pt x="1428" y="20"/>
                  </a:moveTo>
                  <a:lnTo>
                    <a:pt x="1428" y="20"/>
                  </a:lnTo>
                  <a:lnTo>
                    <a:pt x="1424" y="0"/>
                  </a:lnTo>
                  <a:cubicBezTo>
                    <a:pt x="689" y="317"/>
                    <a:pt x="108" y="609"/>
                    <a:pt x="5" y="2133"/>
                  </a:cubicBezTo>
                  <a:cubicBezTo>
                    <a:pt x="17" y="2509"/>
                    <a:pt x="4" y="2931"/>
                    <a:pt x="27" y="3404"/>
                  </a:cubicBezTo>
                  <a:lnTo>
                    <a:pt x="439" y="3404"/>
                  </a:lnTo>
                  <a:cubicBezTo>
                    <a:pt x="0" y="1015"/>
                    <a:pt x="391" y="555"/>
                    <a:pt x="1428" y="20"/>
                  </a:cubicBezTo>
                  <a:close/>
                </a:path>
              </a:pathLst>
            </a:custGeom>
            <a:solidFill>
              <a:srgbClr val="C0BF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7" name="Freeform 12"/>
            <p:cNvSpPr>
              <a:spLocks/>
            </p:cNvSpPr>
            <p:nvPr/>
          </p:nvSpPr>
          <p:spPr bwMode="auto">
            <a:xfrm rot="10800000">
              <a:off x="12614723" y="5080012"/>
              <a:ext cx="1276350" cy="3600413"/>
            </a:xfrm>
            <a:custGeom>
              <a:avLst/>
              <a:gdLst>
                <a:gd name="T0" fmla="*/ 1173765 w 1605"/>
                <a:gd name="T1" fmla="*/ 2006257 h 4779"/>
                <a:gd name="T2" fmla="*/ 1173765 w 1605"/>
                <a:gd name="T3" fmla="*/ 2006257 h 4779"/>
                <a:gd name="T4" fmla="*/ 8748 w 1605"/>
                <a:gd name="T5" fmla="*/ 0 h 4779"/>
                <a:gd name="T6" fmla="*/ 0 w 1605"/>
                <a:gd name="T7" fmla="*/ 17328 h 4779"/>
                <a:gd name="T8" fmla="*/ 918495 w 1605"/>
                <a:gd name="T9" fmla="*/ 3600413 h 4779"/>
                <a:gd name="T10" fmla="*/ 1180922 w 1605"/>
                <a:gd name="T11" fmla="*/ 3600413 h 4779"/>
                <a:gd name="T12" fmla="*/ 1173765 w 1605"/>
                <a:gd name="T13" fmla="*/ 2006257 h 4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5" h="4779">
                  <a:moveTo>
                    <a:pt x="1476" y="2663"/>
                  </a:moveTo>
                  <a:lnTo>
                    <a:pt x="1476" y="2663"/>
                  </a:lnTo>
                  <a:cubicBezTo>
                    <a:pt x="1240" y="1368"/>
                    <a:pt x="634" y="584"/>
                    <a:pt x="11" y="0"/>
                  </a:cubicBezTo>
                  <a:lnTo>
                    <a:pt x="0" y="23"/>
                  </a:lnTo>
                  <a:cubicBezTo>
                    <a:pt x="796" y="759"/>
                    <a:pt x="1605" y="2256"/>
                    <a:pt x="1155" y="4779"/>
                  </a:cubicBezTo>
                  <a:lnTo>
                    <a:pt x="1485" y="4779"/>
                  </a:lnTo>
                  <a:cubicBezTo>
                    <a:pt x="1543" y="3622"/>
                    <a:pt x="1478" y="2686"/>
                    <a:pt x="1476" y="2663"/>
                  </a:cubicBezTo>
                  <a:close/>
                </a:path>
              </a:pathLst>
            </a:custGeom>
            <a:solidFill>
              <a:srgbClr val="BEBDB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68" name="Freeform 13"/>
            <p:cNvSpPr>
              <a:spLocks/>
            </p:cNvSpPr>
            <p:nvPr/>
          </p:nvSpPr>
          <p:spPr bwMode="auto">
            <a:xfrm rot="10800000">
              <a:off x="12622659" y="5072381"/>
              <a:ext cx="1600951" cy="2285573"/>
            </a:xfrm>
            <a:custGeom>
              <a:avLst/>
              <a:gdLst>
                <a:gd name="T0" fmla="*/ 0 w 1968"/>
                <a:gd name="T1" fmla="*/ 0 h 3111"/>
                <a:gd name="T2" fmla="*/ 0 w 1968"/>
                <a:gd name="T3" fmla="*/ 0 h 3111"/>
                <a:gd name="T4" fmla="*/ 0 w 1968"/>
                <a:gd name="T5" fmla="*/ 13959 h 3111"/>
                <a:gd name="T6" fmla="*/ 976190 w 1968"/>
                <a:gd name="T7" fmla="*/ 2285573 h 3111"/>
                <a:gd name="T8" fmla="*/ 1272300 w 1968"/>
                <a:gd name="T9" fmla="*/ 2285573 h 3111"/>
                <a:gd name="T10" fmla="*/ 0 w 1968"/>
                <a:gd name="T11" fmla="*/ 0 h 3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8" h="3111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cubicBezTo>
                    <a:pt x="1295" y="108"/>
                    <a:pt x="1861" y="645"/>
                    <a:pt x="1200" y="3111"/>
                  </a:cubicBezTo>
                  <a:lnTo>
                    <a:pt x="1564" y="3111"/>
                  </a:lnTo>
                  <a:cubicBezTo>
                    <a:pt x="1968" y="558"/>
                    <a:pt x="1356" y="27"/>
                    <a:pt x="0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66693912-2A5B-4BD6-9E85-4B35863F7598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1507237" y="6273697"/>
              <a:ext cx="448887" cy="352651"/>
            </a:xfrm>
            <a:custGeom>
              <a:avLst/>
              <a:gdLst>
                <a:gd name="T0" fmla="*/ 419 w 486"/>
                <a:gd name="T1" fmla="*/ 279 h 364"/>
                <a:gd name="T2" fmla="*/ 390 w 486"/>
                <a:gd name="T3" fmla="*/ 171 h 364"/>
                <a:gd name="T4" fmla="*/ 363 w 486"/>
                <a:gd name="T5" fmla="*/ 279 h 364"/>
                <a:gd name="T6" fmla="*/ 295 w 486"/>
                <a:gd name="T7" fmla="*/ 359 h 364"/>
                <a:gd name="T8" fmla="*/ 481 w 486"/>
                <a:gd name="T9" fmla="*/ 364 h 364"/>
                <a:gd name="T10" fmla="*/ 434 w 486"/>
                <a:gd name="T11" fmla="*/ 312 h 364"/>
                <a:gd name="T12" fmla="*/ 390 w 486"/>
                <a:gd name="T13" fmla="*/ 181 h 364"/>
                <a:gd name="T14" fmla="*/ 390 w 486"/>
                <a:gd name="T15" fmla="*/ 283 h 364"/>
                <a:gd name="T16" fmla="*/ 305 w 486"/>
                <a:gd name="T17" fmla="*/ 355 h 364"/>
                <a:gd name="T18" fmla="*/ 351 w 486"/>
                <a:gd name="T19" fmla="*/ 320 h 364"/>
                <a:gd name="T20" fmla="*/ 390 w 486"/>
                <a:gd name="T21" fmla="*/ 292 h 364"/>
                <a:gd name="T22" fmla="*/ 431 w 486"/>
                <a:gd name="T23" fmla="*/ 321 h 364"/>
                <a:gd name="T24" fmla="*/ 476 w 486"/>
                <a:gd name="T25" fmla="*/ 355 h 364"/>
                <a:gd name="T26" fmla="*/ 322 w 486"/>
                <a:gd name="T27" fmla="*/ 216 h 364"/>
                <a:gd name="T28" fmla="*/ 327 w 486"/>
                <a:gd name="T29" fmla="*/ 215 h 364"/>
                <a:gd name="T30" fmla="*/ 321 w 486"/>
                <a:gd name="T31" fmla="*/ 177 h 364"/>
                <a:gd name="T32" fmla="*/ 297 w 486"/>
                <a:gd name="T33" fmla="*/ 37 h 364"/>
                <a:gd name="T34" fmla="*/ 204 w 486"/>
                <a:gd name="T35" fmla="*/ 0 h 364"/>
                <a:gd name="T36" fmla="*/ 171 w 486"/>
                <a:gd name="T37" fmla="*/ 137 h 364"/>
                <a:gd name="T38" fmla="*/ 154 w 486"/>
                <a:gd name="T39" fmla="*/ 189 h 364"/>
                <a:gd name="T40" fmla="*/ 208 w 486"/>
                <a:gd name="T41" fmla="*/ 143 h 364"/>
                <a:gd name="T42" fmla="*/ 289 w 486"/>
                <a:gd name="T43" fmla="*/ 179 h 364"/>
                <a:gd name="T44" fmla="*/ 293 w 486"/>
                <a:gd name="T45" fmla="*/ 170 h 364"/>
                <a:gd name="T46" fmla="*/ 227 w 486"/>
                <a:gd name="T47" fmla="*/ 130 h 364"/>
                <a:gd name="T48" fmla="*/ 205 w 486"/>
                <a:gd name="T49" fmla="*/ 133 h 364"/>
                <a:gd name="T50" fmla="*/ 200 w 486"/>
                <a:gd name="T51" fmla="*/ 139 h 364"/>
                <a:gd name="T52" fmla="*/ 181 w 486"/>
                <a:gd name="T53" fmla="*/ 134 h 364"/>
                <a:gd name="T54" fmla="*/ 178 w 486"/>
                <a:gd name="T55" fmla="*/ 129 h 364"/>
                <a:gd name="T56" fmla="*/ 204 w 486"/>
                <a:gd name="T57" fmla="*/ 9 h 364"/>
                <a:gd name="T58" fmla="*/ 276 w 486"/>
                <a:gd name="T59" fmla="*/ 49 h 364"/>
                <a:gd name="T60" fmla="*/ 369 w 486"/>
                <a:gd name="T61" fmla="*/ 108 h 364"/>
                <a:gd name="T62" fmla="*/ 311 w 486"/>
                <a:gd name="T63" fmla="*/ 173 h 364"/>
                <a:gd name="T64" fmla="*/ 297 w 486"/>
                <a:gd name="T65" fmla="*/ 173 h 364"/>
                <a:gd name="T66" fmla="*/ 139 w 486"/>
                <a:gd name="T67" fmla="*/ 312 h 364"/>
                <a:gd name="T68" fmla="*/ 142 w 486"/>
                <a:gd name="T69" fmla="*/ 232 h 364"/>
                <a:gd name="T70" fmla="*/ 49 w 486"/>
                <a:gd name="T71" fmla="*/ 232 h 364"/>
                <a:gd name="T72" fmla="*/ 54 w 486"/>
                <a:gd name="T73" fmla="*/ 311 h 364"/>
                <a:gd name="T74" fmla="*/ 5 w 486"/>
                <a:gd name="T75" fmla="*/ 364 h 364"/>
                <a:gd name="T76" fmla="*/ 191 w 486"/>
                <a:gd name="T77" fmla="*/ 359 h 364"/>
                <a:gd name="T78" fmla="*/ 59 w 486"/>
                <a:gd name="T79" fmla="*/ 232 h 364"/>
                <a:gd name="T80" fmla="*/ 132 w 486"/>
                <a:gd name="T81" fmla="*/ 232 h 364"/>
                <a:gd name="T82" fmla="*/ 59 w 486"/>
                <a:gd name="T83" fmla="*/ 232 h 364"/>
                <a:gd name="T84" fmla="*/ 56 w 486"/>
                <a:gd name="T85" fmla="*/ 320 h 364"/>
                <a:gd name="T86" fmla="*/ 77 w 486"/>
                <a:gd name="T87" fmla="*/ 286 h 364"/>
                <a:gd name="T88" fmla="*/ 115 w 486"/>
                <a:gd name="T89" fmla="*/ 286 h 364"/>
                <a:gd name="T90" fmla="*/ 137 w 486"/>
                <a:gd name="T91" fmla="*/ 321 h 364"/>
                <a:gd name="T92" fmla="*/ 10 w 486"/>
                <a:gd name="T93" fmla="*/ 35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6" h="364">
                  <a:moveTo>
                    <a:pt x="434" y="312"/>
                  </a:moveTo>
                  <a:cubicBezTo>
                    <a:pt x="423" y="309"/>
                    <a:pt x="419" y="290"/>
                    <a:pt x="419" y="279"/>
                  </a:cubicBezTo>
                  <a:cubicBezTo>
                    <a:pt x="429" y="267"/>
                    <a:pt x="437" y="250"/>
                    <a:pt x="437" y="232"/>
                  </a:cubicBezTo>
                  <a:cubicBezTo>
                    <a:pt x="437" y="195"/>
                    <a:pt x="419" y="171"/>
                    <a:pt x="390" y="171"/>
                  </a:cubicBezTo>
                  <a:cubicBezTo>
                    <a:pt x="362" y="171"/>
                    <a:pt x="344" y="195"/>
                    <a:pt x="344" y="232"/>
                  </a:cubicBezTo>
                  <a:cubicBezTo>
                    <a:pt x="344" y="251"/>
                    <a:pt x="352" y="268"/>
                    <a:pt x="363" y="279"/>
                  </a:cubicBezTo>
                  <a:cubicBezTo>
                    <a:pt x="362" y="293"/>
                    <a:pt x="358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300" y="364"/>
                  </a:cubicBezTo>
                  <a:cubicBezTo>
                    <a:pt x="481" y="364"/>
                    <a:pt x="481" y="364"/>
                    <a:pt x="481" y="364"/>
                  </a:cubicBezTo>
                  <a:cubicBezTo>
                    <a:pt x="483" y="364"/>
                    <a:pt x="486" y="362"/>
                    <a:pt x="486" y="359"/>
                  </a:cubicBezTo>
                  <a:cubicBezTo>
                    <a:pt x="486" y="343"/>
                    <a:pt x="477" y="321"/>
                    <a:pt x="434" y="312"/>
                  </a:cubicBezTo>
                  <a:close/>
                  <a:moveTo>
                    <a:pt x="354" y="232"/>
                  </a:moveTo>
                  <a:cubicBezTo>
                    <a:pt x="354" y="185"/>
                    <a:pt x="382" y="181"/>
                    <a:pt x="390" y="181"/>
                  </a:cubicBezTo>
                  <a:cubicBezTo>
                    <a:pt x="399" y="181"/>
                    <a:pt x="427" y="185"/>
                    <a:pt x="427" y="232"/>
                  </a:cubicBezTo>
                  <a:cubicBezTo>
                    <a:pt x="427" y="261"/>
                    <a:pt x="408" y="283"/>
                    <a:pt x="390" y="283"/>
                  </a:cubicBezTo>
                  <a:cubicBezTo>
                    <a:pt x="373" y="283"/>
                    <a:pt x="354" y="261"/>
                    <a:pt x="354" y="232"/>
                  </a:cubicBezTo>
                  <a:close/>
                  <a:moveTo>
                    <a:pt x="305" y="355"/>
                  </a:moveTo>
                  <a:cubicBezTo>
                    <a:pt x="307" y="338"/>
                    <a:pt x="323" y="326"/>
                    <a:pt x="351" y="320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64" y="316"/>
                    <a:pt x="370" y="301"/>
                    <a:pt x="372" y="286"/>
                  </a:cubicBezTo>
                  <a:cubicBezTo>
                    <a:pt x="377" y="290"/>
                    <a:pt x="384" y="292"/>
                    <a:pt x="390" y="292"/>
                  </a:cubicBezTo>
                  <a:cubicBezTo>
                    <a:pt x="397" y="292"/>
                    <a:pt x="404" y="290"/>
                    <a:pt x="410" y="286"/>
                  </a:cubicBezTo>
                  <a:cubicBezTo>
                    <a:pt x="412" y="302"/>
                    <a:pt x="418" y="317"/>
                    <a:pt x="431" y="321"/>
                  </a:cubicBezTo>
                  <a:cubicBezTo>
                    <a:pt x="431" y="321"/>
                    <a:pt x="431" y="321"/>
                    <a:pt x="432" y="321"/>
                  </a:cubicBezTo>
                  <a:cubicBezTo>
                    <a:pt x="459" y="326"/>
                    <a:pt x="474" y="338"/>
                    <a:pt x="476" y="355"/>
                  </a:cubicBezTo>
                  <a:lnTo>
                    <a:pt x="305" y="355"/>
                  </a:lnTo>
                  <a:close/>
                  <a:moveTo>
                    <a:pt x="322" y="216"/>
                  </a:moveTo>
                  <a:cubicBezTo>
                    <a:pt x="323" y="216"/>
                    <a:pt x="323" y="216"/>
                    <a:pt x="324" y="216"/>
                  </a:cubicBezTo>
                  <a:cubicBezTo>
                    <a:pt x="325" y="216"/>
                    <a:pt x="327" y="216"/>
                    <a:pt x="327" y="215"/>
                  </a:cubicBezTo>
                  <a:cubicBezTo>
                    <a:pt x="329" y="214"/>
                    <a:pt x="330" y="212"/>
                    <a:pt x="329" y="210"/>
                  </a:cubicBezTo>
                  <a:cubicBezTo>
                    <a:pt x="329" y="210"/>
                    <a:pt x="322" y="195"/>
                    <a:pt x="321" y="177"/>
                  </a:cubicBezTo>
                  <a:cubicBezTo>
                    <a:pt x="355" y="168"/>
                    <a:pt x="378" y="140"/>
                    <a:pt x="378" y="108"/>
                  </a:cubicBezTo>
                  <a:cubicBezTo>
                    <a:pt x="378" y="69"/>
                    <a:pt x="342" y="37"/>
                    <a:pt x="297" y="37"/>
                  </a:cubicBezTo>
                  <a:cubicBezTo>
                    <a:pt x="290" y="37"/>
                    <a:pt x="283" y="37"/>
                    <a:pt x="277" y="39"/>
                  </a:cubicBezTo>
                  <a:cubicBezTo>
                    <a:pt x="263" y="15"/>
                    <a:pt x="235" y="0"/>
                    <a:pt x="204" y="0"/>
                  </a:cubicBezTo>
                  <a:cubicBezTo>
                    <a:pt x="159" y="0"/>
                    <a:pt x="123" y="32"/>
                    <a:pt x="123" y="71"/>
                  </a:cubicBezTo>
                  <a:cubicBezTo>
                    <a:pt x="123" y="100"/>
                    <a:pt x="142" y="125"/>
                    <a:pt x="171" y="137"/>
                  </a:cubicBezTo>
                  <a:cubicBezTo>
                    <a:pt x="170" y="163"/>
                    <a:pt x="154" y="183"/>
                    <a:pt x="154" y="183"/>
                  </a:cubicBezTo>
                  <a:cubicBezTo>
                    <a:pt x="153" y="185"/>
                    <a:pt x="153" y="188"/>
                    <a:pt x="154" y="189"/>
                  </a:cubicBezTo>
                  <a:cubicBezTo>
                    <a:pt x="156" y="191"/>
                    <a:pt x="158" y="191"/>
                    <a:pt x="160" y="191"/>
                  </a:cubicBezTo>
                  <a:cubicBezTo>
                    <a:pt x="185" y="179"/>
                    <a:pt x="201" y="164"/>
                    <a:pt x="208" y="143"/>
                  </a:cubicBezTo>
                  <a:cubicBezTo>
                    <a:pt x="214" y="142"/>
                    <a:pt x="219" y="142"/>
                    <a:pt x="224" y="141"/>
                  </a:cubicBezTo>
                  <a:cubicBezTo>
                    <a:pt x="237" y="163"/>
                    <a:pt x="261" y="177"/>
                    <a:pt x="289" y="179"/>
                  </a:cubicBezTo>
                  <a:cubicBezTo>
                    <a:pt x="296" y="193"/>
                    <a:pt x="306" y="205"/>
                    <a:pt x="322" y="216"/>
                  </a:cubicBezTo>
                  <a:close/>
                  <a:moveTo>
                    <a:pt x="293" y="170"/>
                  </a:moveTo>
                  <a:cubicBezTo>
                    <a:pt x="266" y="169"/>
                    <a:pt x="242" y="155"/>
                    <a:pt x="231" y="133"/>
                  </a:cubicBezTo>
                  <a:cubicBezTo>
                    <a:pt x="230" y="131"/>
                    <a:pt x="228" y="130"/>
                    <a:pt x="227" y="130"/>
                  </a:cubicBezTo>
                  <a:cubicBezTo>
                    <a:pt x="226" y="130"/>
                    <a:pt x="226" y="130"/>
                    <a:pt x="225" y="131"/>
                  </a:cubicBezTo>
                  <a:cubicBezTo>
                    <a:pt x="219" y="132"/>
                    <a:pt x="212" y="133"/>
                    <a:pt x="205" y="133"/>
                  </a:cubicBezTo>
                  <a:cubicBezTo>
                    <a:pt x="202" y="133"/>
                    <a:pt x="201" y="135"/>
                    <a:pt x="200" y="137"/>
                  </a:cubicBezTo>
                  <a:cubicBezTo>
                    <a:pt x="200" y="138"/>
                    <a:pt x="200" y="138"/>
                    <a:pt x="200" y="139"/>
                  </a:cubicBezTo>
                  <a:cubicBezTo>
                    <a:pt x="195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1" y="134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1" y="132"/>
                    <a:pt x="180" y="130"/>
                    <a:pt x="178" y="129"/>
                  </a:cubicBezTo>
                  <a:cubicBezTo>
                    <a:pt x="150" y="120"/>
                    <a:pt x="132" y="97"/>
                    <a:pt x="132" y="71"/>
                  </a:cubicBezTo>
                  <a:cubicBezTo>
                    <a:pt x="132" y="37"/>
                    <a:pt x="164" y="9"/>
                    <a:pt x="204" y="9"/>
                  </a:cubicBezTo>
                  <a:cubicBezTo>
                    <a:pt x="233" y="9"/>
                    <a:pt x="259" y="24"/>
                    <a:pt x="270" y="47"/>
                  </a:cubicBezTo>
                  <a:cubicBezTo>
                    <a:pt x="271" y="48"/>
                    <a:pt x="273" y="49"/>
                    <a:pt x="276" y="49"/>
                  </a:cubicBezTo>
                  <a:cubicBezTo>
                    <a:pt x="282" y="47"/>
                    <a:pt x="290" y="46"/>
                    <a:pt x="297" y="46"/>
                  </a:cubicBezTo>
                  <a:cubicBezTo>
                    <a:pt x="337" y="46"/>
                    <a:pt x="369" y="74"/>
                    <a:pt x="369" y="108"/>
                  </a:cubicBezTo>
                  <a:cubicBezTo>
                    <a:pt x="369" y="137"/>
                    <a:pt x="347" y="162"/>
                    <a:pt x="315" y="169"/>
                  </a:cubicBezTo>
                  <a:cubicBezTo>
                    <a:pt x="313" y="169"/>
                    <a:pt x="311" y="171"/>
                    <a:pt x="311" y="173"/>
                  </a:cubicBezTo>
                  <a:cubicBezTo>
                    <a:pt x="311" y="183"/>
                    <a:pt x="313" y="191"/>
                    <a:pt x="315" y="198"/>
                  </a:cubicBezTo>
                  <a:cubicBezTo>
                    <a:pt x="306" y="190"/>
                    <a:pt x="301" y="182"/>
                    <a:pt x="297" y="173"/>
                  </a:cubicBezTo>
                  <a:cubicBezTo>
                    <a:pt x="296" y="171"/>
                    <a:pt x="295" y="170"/>
                    <a:pt x="293" y="170"/>
                  </a:cubicBezTo>
                  <a:close/>
                  <a:moveTo>
                    <a:pt x="139" y="312"/>
                  </a:moveTo>
                  <a:cubicBezTo>
                    <a:pt x="128" y="309"/>
                    <a:pt x="124" y="290"/>
                    <a:pt x="124" y="279"/>
                  </a:cubicBezTo>
                  <a:cubicBezTo>
                    <a:pt x="135" y="267"/>
                    <a:pt x="142" y="250"/>
                    <a:pt x="142" y="232"/>
                  </a:cubicBezTo>
                  <a:cubicBezTo>
                    <a:pt x="142" y="195"/>
                    <a:pt x="124" y="171"/>
                    <a:pt x="96" y="171"/>
                  </a:cubicBezTo>
                  <a:cubicBezTo>
                    <a:pt x="67" y="171"/>
                    <a:pt x="49" y="195"/>
                    <a:pt x="49" y="232"/>
                  </a:cubicBezTo>
                  <a:cubicBezTo>
                    <a:pt x="49" y="251"/>
                    <a:pt x="57" y="268"/>
                    <a:pt x="68" y="279"/>
                  </a:cubicBezTo>
                  <a:cubicBezTo>
                    <a:pt x="67" y="293"/>
                    <a:pt x="63" y="308"/>
                    <a:pt x="54" y="311"/>
                  </a:cubicBezTo>
                  <a:cubicBezTo>
                    <a:pt x="10" y="320"/>
                    <a:pt x="0" y="342"/>
                    <a:pt x="0" y="359"/>
                  </a:cubicBezTo>
                  <a:cubicBezTo>
                    <a:pt x="0" y="362"/>
                    <a:pt x="3" y="364"/>
                    <a:pt x="5" y="364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9" y="364"/>
                    <a:pt x="191" y="362"/>
                    <a:pt x="191" y="359"/>
                  </a:cubicBezTo>
                  <a:cubicBezTo>
                    <a:pt x="191" y="343"/>
                    <a:pt x="182" y="321"/>
                    <a:pt x="139" y="312"/>
                  </a:cubicBezTo>
                  <a:close/>
                  <a:moveTo>
                    <a:pt x="59" y="232"/>
                  </a:moveTo>
                  <a:cubicBezTo>
                    <a:pt x="59" y="185"/>
                    <a:pt x="87" y="181"/>
                    <a:pt x="96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3" y="283"/>
                    <a:pt x="96" y="283"/>
                  </a:cubicBezTo>
                  <a:cubicBezTo>
                    <a:pt x="78" y="283"/>
                    <a:pt x="59" y="261"/>
                    <a:pt x="59" y="232"/>
                  </a:cubicBezTo>
                  <a:close/>
                  <a:moveTo>
                    <a:pt x="10" y="355"/>
                  </a:moveTo>
                  <a:cubicBezTo>
                    <a:pt x="12" y="338"/>
                    <a:pt x="28" y="326"/>
                    <a:pt x="56" y="320"/>
                  </a:cubicBezTo>
                  <a:cubicBezTo>
                    <a:pt x="56" y="320"/>
                    <a:pt x="56" y="320"/>
                    <a:pt x="56" y="320"/>
                  </a:cubicBezTo>
                  <a:cubicBezTo>
                    <a:pt x="69" y="316"/>
                    <a:pt x="75" y="301"/>
                    <a:pt x="77" y="286"/>
                  </a:cubicBezTo>
                  <a:cubicBezTo>
                    <a:pt x="83" y="290"/>
                    <a:pt x="89" y="292"/>
                    <a:pt x="96" y="292"/>
                  </a:cubicBezTo>
                  <a:cubicBezTo>
                    <a:pt x="102" y="292"/>
                    <a:pt x="109" y="290"/>
                    <a:pt x="115" y="286"/>
                  </a:cubicBezTo>
                  <a:cubicBezTo>
                    <a:pt x="117" y="302"/>
                    <a:pt x="123" y="317"/>
                    <a:pt x="136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64" y="326"/>
                    <a:pt x="179" y="338"/>
                    <a:pt x="181" y="355"/>
                  </a:cubicBezTo>
                  <a:lnTo>
                    <a:pt x="10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57565A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D89608A2-5FA4-4D80-A50F-0885B1974D8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1872394" y="8797437"/>
              <a:ext cx="520989" cy="486995"/>
            </a:xfrm>
            <a:custGeom>
              <a:avLst/>
              <a:gdLst>
                <a:gd name="T0" fmla="*/ 703 w 703"/>
                <a:gd name="T1" fmla="*/ 393 h 711"/>
                <a:gd name="T2" fmla="*/ 696 w 703"/>
                <a:gd name="T3" fmla="*/ 325 h 711"/>
                <a:gd name="T4" fmla="*/ 596 w 703"/>
                <a:gd name="T5" fmla="*/ 218 h 711"/>
                <a:gd name="T6" fmla="*/ 555 w 703"/>
                <a:gd name="T7" fmla="*/ 158 h 711"/>
                <a:gd name="T8" fmla="*/ 555 w 703"/>
                <a:gd name="T9" fmla="*/ 246 h 711"/>
                <a:gd name="T10" fmla="*/ 644 w 703"/>
                <a:gd name="T11" fmla="*/ 325 h 711"/>
                <a:gd name="T12" fmla="*/ 420 w 703"/>
                <a:gd name="T13" fmla="*/ 257 h 711"/>
                <a:gd name="T14" fmla="*/ 400 w 703"/>
                <a:gd name="T15" fmla="*/ 206 h 711"/>
                <a:gd name="T16" fmla="*/ 355 w 703"/>
                <a:gd name="T17" fmla="*/ 0 h 711"/>
                <a:gd name="T18" fmla="*/ 305 w 703"/>
                <a:gd name="T19" fmla="*/ 202 h 711"/>
                <a:gd name="T20" fmla="*/ 285 w 703"/>
                <a:gd name="T21" fmla="*/ 257 h 711"/>
                <a:gd name="T22" fmla="*/ 7 w 703"/>
                <a:gd name="T23" fmla="*/ 325 h 711"/>
                <a:gd name="T24" fmla="*/ 0 w 703"/>
                <a:gd name="T25" fmla="*/ 393 h 711"/>
                <a:gd name="T26" fmla="*/ 0 w 703"/>
                <a:gd name="T27" fmla="*/ 395 h 711"/>
                <a:gd name="T28" fmla="*/ 1 w 703"/>
                <a:gd name="T29" fmla="*/ 397 h 711"/>
                <a:gd name="T30" fmla="*/ 68 w 703"/>
                <a:gd name="T31" fmla="*/ 518 h 711"/>
                <a:gd name="T32" fmla="*/ 142 w 703"/>
                <a:gd name="T33" fmla="*/ 704 h 711"/>
                <a:gd name="T34" fmla="*/ 156 w 703"/>
                <a:gd name="T35" fmla="*/ 704 h 711"/>
                <a:gd name="T36" fmla="*/ 548 w 703"/>
                <a:gd name="T37" fmla="*/ 454 h 711"/>
                <a:gd name="T38" fmla="*/ 555 w 703"/>
                <a:gd name="T39" fmla="*/ 711 h 711"/>
                <a:gd name="T40" fmla="*/ 562 w 703"/>
                <a:gd name="T41" fmla="*/ 518 h 711"/>
                <a:gd name="T42" fmla="*/ 642 w 703"/>
                <a:gd name="T43" fmla="*/ 515 h 711"/>
                <a:gd name="T44" fmla="*/ 702 w 703"/>
                <a:gd name="T45" fmla="*/ 396 h 711"/>
                <a:gd name="T46" fmla="*/ 703 w 703"/>
                <a:gd name="T47" fmla="*/ 395 h 711"/>
                <a:gd name="T48" fmla="*/ 525 w 703"/>
                <a:gd name="T49" fmla="*/ 202 h 711"/>
                <a:gd name="T50" fmla="*/ 585 w 703"/>
                <a:gd name="T51" fmla="*/ 202 h 711"/>
                <a:gd name="T52" fmla="*/ 275 w 703"/>
                <a:gd name="T53" fmla="*/ 106 h 711"/>
                <a:gd name="T54" fmla="*/ 435 w 703"/>
                <a:gd name="T55" fmla="*/ 106 h 711"/>
                <a:gd name="T56" fmla="*/ 389 w 703"/>
                <a:gd name="T57" fmla="*/ 197 h 711"/>
                <a:gd name="T58" fmla="*/ 275 w 703"/>
                <a:gd name="T59" fmla="*/ 106 h 711"/>
                <a:gd name="T60" fmla="*/ 318 w 703"/>
                <a:gd name="T61" fmla="*/ 258 h 711"/>
                <a:gd name="T62" fmla="*/ 355 w 703"/>
                <a:gd name="T63" fmla="*/ 220 h 711"/>
                <a:gd name="T64" fmla="*/ 387 w 703"/>
                <a:gd name="T65" fmla="*/ 258 h 711"/>
                <a:gd name="T66" fmla="*/ 523 w 703"/>
                <a:gd name="T67" fmla="*/ 325 h 711"/>
                <a:gd name="T68" fmla="*/ 288 w 703"/>
                <a:gd name="T69" fmla="*/ 271 h 711"/>
                <a:gd name="T70" fmla="*/ 689 w 703"/>
                <a:gd name="T71" fmla="*/ 339 h 711"/>
                <a:gd name="T72" fmla="*/ 14 w 703"/>
                <a:gd name="T73" fmla="*/ 386 h 711"/>
                <a:gd name="T74" fmla="*/ 631 w 703"/>
                <a:gd name="T75" fmla="*/ 504 h 711"/>
                <a:gd name="T76" fmla="*/ 562 w 703"/>
                <a:gd name="T77" fmla="*/ 447 h 711"/>
                <a:gd name="T78" fmla="*/ 149 w 703"/>
                <a:gd name="T79" fmla="*/ 440 h 711"/>
                <a:gd name="T80" fmla="*/ 142 w 703"/>
                <a:gd name="T81" fmla="*/ 504 h 711"/>
                <a:gd name="T82" fmla="*/ 19 w 703"/>
                <a:gd name="T83" fmla="*/ 400 h 711"/>
                <a:gd name="T84" fmla="*/ 631 w 703"/>
                <a:gd name="T85" fmla="*/ 504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3" h="711">
                  <a:moveTo>
                    <a:pt x="703" y="395"/>
                  </a:moveTo>
                  <a:cubicBezTo>
                    <a:pt x="703" y="394"/>
                    <a:pt x="703" y="394"/>
                    <a:pt x="703" y="393"/>
                  </a:cubicBezTo>
                  <a:cubicBezTo>
                    <a:pt x="703" y="332"/>
                    <a:pt x="703" y="332"/>
                    <a:pt x="703" y="332"/>
                  </a:cubicBezTo>
                  <a:cubicBezTo>
                    <a:pt x="703" y="328"/>
                    <a:pt x="700" y="325"/>
                    <a:pt x="696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6" y="274"/>
                    <a:pt x="626" y="232"/>
                    <a:pt x="596" y="218"/>
                  </a:cubicBezTo>
                  <a:cubicBezTo>
                    <a:pt x="598" y="213"/>
                    <a:pt x="599" y="208"/>
                    <a:pt x="599" y="202"/>
                  </a:cubicBezTo>
                  <a:cubicBezTo>
                    <a:pt x="599" y="178"/>
                    <a:pt x="579" y="158"/>
                    <a:pt x="555" y="158"/>
                  </a:cubicBezTo>
                  <a:cubicBezTo>
                    <a:pt x="530" y="158"/>
                    <a:pt x="511" y="178"/>
                    <a:pt x="511" y="202"/>
                  </a:cubicBezTo>
                  <a:cubicBezTo>
                    <a:pt x="511" y="226"/>
                    <a:pt x="530" y="246"/>
                    <a:pt x="555" y="246"/>
                  </a:cubicBezTo>
                  <a:cubicBezTo>
                    <a:pt x="568" y="246"/>
                    <a:pt x="580" y="240"/>
                    <a:pt x="589" y="230"/>
                  </a:cubicBezTo>
                  <a:cubicBezTo>
                    <a:pt x="616" y="242"/>
                    <a:pt x="642" y="278"/>
                    <a:pt x="644" y="325"/>
                  </a:cubicBezTo>
                  <a:cubicBezTo>
                    <a:pt x="537" y="325"/>
                    <a:pt x="537" y="325"/>
                    <a:pt x="537" y="325"/>
                  </a:cubicBezTo>
                  <a:cubicBezTo>
                    <a:pt x="524" y="276"/>
                    <a:pt x="457" y="264"/>
                    <a:pt x="420" y="257"/>
                  </a:cubicBezTo>
                  <a:cubicBezTo>
                    <a:pt x="413" y="256"/>
                    <a:pt x="404" y="254"/>
                    <a:pt x="400" y="253"/>
                  </a:cubicBezTo>
                  <a:cubicBezTo>
                    <a:pt x="399" y="244"/>
                    <a:pt x="400" y="222"/>
                    <a:pt x="400" y="206"/>
                  </a:cubicBezTo>
                  <a:cubicBezTo>
                    <a:pt x="430" y="187"/>
                    <a:pt x="449" y="149"/>
                    <a:pt x="449" y="106"/>
                  </a:cubicBezTo>
                  <a:cubicBezTo>
                    <a:pt x="449" y="45"/>
                    <a:pt x="409" y="0"/>
                    <a:pt x="355" y="0"/>
                  </a:cubicBezTo>
                  <a:cubicBezTo>
                    <a:pt x="302" y="0"/>
                    <a:pt x="261" y="45"/>
                    <a:pt x="261" y="106"/>
                  </a:cubicBezTo>
                  <a:cubicBezTo>
                    <a:pt x="261" y="147"/>
                    <a:pt x="279" y="182"/>
                    <a:pt x="305" y="202"/>
                  </a:cubicBezTo>
                  <a:cubicBezTo>
                    <a:pt x="306" y="218"/>
                    <a:pt x="306" y="243"/>
                    <a:pt x="305" y="253"/>
                  </a:cubicBezTo>
                  <a:cubicBezTo>
                    <a:pt x="301" y="254"/>
                    <a:pt x="293" y="256"/>
                    <a:pt x="285" y="257"/>
                  </a:cubicBezTo>
                  <a:cubicBezTo>
                    <a:pt x="248" y="264"/>
                    <a:pt x="182" y="276"/>
                    <a:pt x="168" y="325"/>
                  </a:cubicBezTo>
                  <a:cubicBezTo>
                    <a:pt x="7" y="325"/>
                    <a:pt x="7" y="325"/>
                    <a:pt x="7" y="325"/>
                  </a:cubicBezTo>
                  <a:cubicBezTo>
                    <a:pt x="3" y="325"/>
                    <a:pt x="0" y="328"/>
                    <a:pt x="0" y="332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394"/>
                    <a:pt x="0" y="394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" y="396"/>
                    <a:pt x="1" y="396"/>
                    <a:pt x="1" y="396"/>
                  </a:cubicBezTo>
                  <a:cubicBezTo>
                    <a:pt x="1" y="397"/>
                    <a:pt x="1" y="397"/>
                    <a:pt x="1" y="397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7"/>
                    <a:pt x="65" y="518"/>
                    <a:pt x="68" y="518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2" y="704"/>
                    <a:pt x="142" y="704"/>
                    <a:pt x="142" y="704"/>
                  </a:cubicBezTo>
                  <a:cubicBezTo>
                    <a:pt x="142" y="708"/>
                    <a:pt x="145" y="711"/>
                    <a:pt x="149" y="711"/>
                  </a:cubicBezTo>
                  <a:cubicBezTo>
                    <a:pt x="153" y="711"/>
                    <a:pt x="156" y="708"/>
                    <a:pt x="156" y="704"/>
                  </a:cubicBezTo>
                  <a:cubicBezTo>
                    <a:pt x="156" y="454"/>
                    <a:pt x="156" y="454"/>
                    <a:pt x="156" y="454"/>
                  </a:cubicBezTo>
                  <a:cubicBezTo>
                    <a:pt x="548" y="454"/>
                    <a:pt x="548" y="454"/>
                    <a:pt x="548" y="454"/>
                  </a:cubicBezTo>
                  <a:cubicBezTo>
                    <a:pt x="548" y="704"/>
                    <a:pt x="548" y="704"/>
                    <a:pt x="548" y="704"/>
                  </a:cubicBezTo>
                  <a:cubicBezTo>
                    <a:pt x="548" y="708"/>
                    <a:pt x="551" y="711"/>
                    <a:pt x="555" y="711"/>
                  </a:cubicBezTo>
                  <a:cubicBezTo>
                    <a:pt x="559" y="711"/>
                    <a:pt x="562" y="708"/>
                    <a:pt x="562" y="704"/>
                  </a:cubicBezTo>
                  <a:cubicBezTo>
                    <a:pt x="562" y="518"/>
                    <a:pt x="562" y="518"/>
                    <a:pt x="562" y="518"/>
                  </a:cubicBezTo>
                  <a:cubicBezTo>
                    <a:pt x="635" y="518"/>
                    <a:pt x="635" y="518"/>
                    <a:pt x="635" y="518"/>
                  </a:cubicBezTo>
                  <a:cubicBezTo>
                    <a:pt x="638" y="518"/>
                    <a:pt x="640" y="517"/>
                    <a:pt x="642" y="515"/>
                  </a:cubicBezTo>
                  <a:cubicBezTo>
                    <a:pt x="702" y="397"/>
                    <a:pt x="702" y="397"/>
                    <a:pt x="702" y="397"/>
                  </a:cubicBezTo>
                  <a:cubicBezTo>
                    <a:pt x="702" y="397"/>
                    <a:pt x="702" y="397"/>
                    <a:pt x="702" y="396"/>
                  </a:cubicBezTo>
                  <a:cubicBezTo>
                    <a:pt x="703" y="396"/>
                    <a:pt x="703" y="396"/>
                    <a:pt x="703" y="395"/>
                  </a:cubicBezTo>
                  <a:cubicBezTo>
                    <a:pt x="703" y="395"/>
                    <a:pt x="703" y="395"/>
                    <a:pt x="703" y="395"/>
                  </a:cubicBezTo>
                  <a:close/>
                  <a:moveTo>
                    <a:pt x="555" y="232"/>
                  </a:moveTo>
                  <a:cubicBezTo>
                    <a:pt x="538" y="232"/>
                    <a:pt x="525" y="218"/>
                    <a:pt x="525" y="202"/>
                  </a:cubicBezTo>
                  <a:cubicBezTo>
                    <a:pt x="525" y="185"/>
                    <a:pt x="538" y="172"/>
                    <a:pt x="555" y="172"/>
                  </a:cubicBezTo>
                  <a:cubicBezTo>
                    <a:pt x="571" y="172"/>
                    <a:pt x="585" y="185"/>
                    <a:pt x="585" y="202"/>
                  </a:cubicBezTo>
                  <a:cubicBezTo>
                    <a:pt x="585" y="218"/>
                    <a:pt x="571" y="232"/>
                    <a:pt x="555" y="232"/>
                  </a:cubicBezTo>
                  <a:close/>
                  <a:moveTo>
                    <a:pt x="275" y="106"/>
                  </a:moveTo>
                  <a:cubicBezTo>
                    <a:pt x="275" y="53"/>
                    <a:pt x="310" y="14"/>
                    <a:pt x="355" y="14"/>
                  </a:cubicBezTo>
                  <a:cubicBezTo>
                    <a:pt x="401" y="14"/>
                    <a:pt x="435" y="53"/>
                    <a:pt x="435" y="106"/>
                  </a:cubicBezTo>
                  <a:cubicBezTo>
                    <a:pt x="435" y="145"/>
                    <a:pt x="418" y="179"/>
                    <a:pt x="392" y="195"/>
                  </a:cubicBezTo>
                  <a:cubicBezTo>
                    <a:pt x="390" y="195"/>
                    <a:pt x="389" y="196"/>
                    <a:pt x="389" y="197"/>
                  </a:cubicBezTo>
                  <a:cubicBezTo>
                    <a:pt x="378" y="203"/>
                    <a:pt x="367" y="206"/>
                    <a:pt x="355" y="206"/>
                  </a:cubicBezTo>
                  <a:cubicBezTo>
                    <a:pt x="311" y="206"/>
                    <a:pt x="275" y="161"/>
                    <a:pt x="275" y="106"/>
                  </a:cubicBezTo>
                  <a:close/>
                  <a:moveTo>
                    <a:pt x="288" y="271"/>
                  </a:moveTo>
                  <a:cubicBezTo>
                    <a:pt x="308" y="267"/>
                    <a:pt x="317" y="266"/>
                    <a:pt x="318" y="258"/>
                  </a:cubicBezTo>
                  <a:cubicBezTo>
                    <a:pt x="320" y="250"/>
                    <a:pt x="320" y="226"/>
                    <a:pt x="319" y="211"/>
                  </a:cubicBezTo>
                  <a:cubicBezTo>
                    <a:pt x="330" y="217"/>
                    <a:pt x="342" y="220"/>
                    <a:pt x="355" y="220"/>
                  </a:cubicBezTo>
                  <a:cubicBezTo>
                    <a:pt x="366" y="220"/>
                    <a:pt x="376" y="218"/>
                    <a:pt x="386" y="214"/>
                  </a:cubicBezTo>
                  <a:cubicBezTo>
                    <a:pt x="386" y="228"/>
                    <a:pt x="385" y="251"/>
                    <a:pt x="387" y="258"/>
                  </a:cubicBezTo>
                  <a:cubicBezTo>
                    <a:pt x="389" y="266"/>
                    <a:pt x="397" y="267"/>
                    <a:pt x="418" y="271"/>
                  </a:cubicBezTo>
                  <a:cubicBezTo>
                    <a:pt x="452" y="277"/>
                    <a:pt x="509" y="288"/>
                    <a:pt x="523" y="325"/>
                  </a:cubicBezTo>
                  <a:cubicBezTo>
                    <a:pt x="183" y="325"/>
                    <a:pt x="183" y="325"/>
                    <a:pt x="183" y="325"/>
                  </a:cubicBezTo>
                  <a:cubicBezTo>
                    <a:pt x="197" y="288"/>
                    <a:pt x="253" y="277"/>
                    <a:pt x="288" y="271"/>
                  </a:cubicBezTo>
                  <a:close/>
                  <a:moveTo>
                    <a:pt x="14" y="339"/>
                  </a:moveTo>
                  <a:cubicBezTo>
                    <a:pt x="689" y="339"/>
                    <a:pt x="689" y="339"/>
                    <a:pt x="689" y="339"/>
                  </a:cubicBezTo>
                  <a:cubicBezTo>
                    <a:pt x="689" y="386"/>
                    <a:pt x="689" y="386"/>
                    <a:pt x="689" y="386"/>
                  </a:cubicBezTo>
                  <a:cubicBezTo>
                    <a:pt x="14" y="386"/>
                    <a:pt x="14" y="386"/>
                    <a:pt x="14" y="386"/>
                  </a:cubicBezTo>
                  <a:lnTo>
                    <a:pt x="14" y="339"/>
                  </a:lnTo>
                  <a:close/>
                  <a:moveTo>
                    <a:pt x="631" y="504"/>
                  </a:moveTo>
                  <a:cubicBezTo>
                    <a:pt x="562" y="504"/>
                    <a:pt x="562" y="504"/>
                    <a:pt x="562" y="504"/>
                  </a:cubicBezTo>
                  <a:cubicBezTo>
                    <a:pt x="562" y="447"/>
                    <a:pt x="562" y="447"/>
                    <a:pt x="562" y="447"/>
                  </a:cubicBezTo>
                  <a:cubicBezTo>
                    <a:pt x="562" y="443"/>
                    <a:pt x="559" y="440"/>
                    <a:pt x="555" y="440"/>
                  </a:cubicBezTo>
                  <a:cubicBezTo>
                    <a:pt x="149" y="440"/>
                    <a:pt x="149" y="440"/>
                    <a:pt x="149" y="440"/>
                  </a:cubicBezTo>
                  <a:cubicBezTo>
                    <a:pt x="145" y="440"/>
                    <a:pt x="142" y="443"/>
                    <a:pt x="142" y="447"/>
                  </a:cubicBezTo>
                  <a:cubicBezTo>
                    <a:pt x="142" y="504"/>
                    <a:pt x="142" y="504"/>
                    <a:pt x="142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685" y="400"/>
                    <a:pt x="685" y="400"/>
                    <a:pt x="685" y="400"/>
                  </a:cubicBezTo>
                  <a:lnTo>
                    <a:pt x="63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57565A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7" name="Freeform 121">
              <a:extLst>
                <a:ext uri="{FF2B5EF4-FFF2-40B4-BE49-F238E27FC236}">
                  <a16:creationId xmlns:a16="http://schemas.microsoft.com/office/drawing/2014/main" id="{19257205-4371-4BC0-9E28-ACD778115528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2130563" y="7202107"/>
              <a:ext cx="318640" cy="302273"/>
            </a:xfrm>
            <a:custGeom>
              <a:avLst/>
              <a:gdLst>
                <a:gd name="T0" fmla="*/ 333 w 703"/>
                <a:gd name="T1" fmla="*/ 406 h 572"/>
                <a:gd name="T2" fmla="*/ 198 w 703"/>
                <a:gd name="T3" fmla="*/ 553 h 572"/>
                <a:gd name="T4" fmla="*/ 157 w 703"/>
                <a:gd name="T5" fmla="*/ 568 h 572"/>
                <a:gd name="T6" fmla="*/ 79 w 703"/>
                <a:gd name="T7" fmla="*/ 460 h 572"/>
                <a:gd name="T8" fmla="*/ 207 w 703"/>
                <a:gd name="T9" fmla="*/ 350 h 572"/>
                <a:gd name="T10" fmla="*/ 112 w 703"/>
                <a:gd name="T11" fmla="*/ 218 h 572"/>
                <a:gd name="T12" fmla="*/ 17 w 703"/>
                <a:gd name="T13" fmla="*/ 75 h 572"/>
                <a:gd name="T14" fmla="*/ 82 w 703"/>
                <a:gd name="T15" fmla="*/ 129 h 572"/>
                <a:gd name="T16" fmla="*/ 76 w 703"/>
                <a:gd name="T17" fmla="*/ 24 h 572"/>
                <a:gd name="T18" fmla="*/ 112 w 703"/>
                <a:gd name="T19" fmla="*/ 8 h 572"/>
                <a:gd name="T20" fmla="*/ 317 w 703"/>
                <a:gd name="T21" fmla="*/ 245 h 572"/>
                <a:gd name="T22" fmla="*/ 381 w 703"/>
                <a:gd name="T23" fmla="*/ 208 h 572"/>
                <a:gd name="T24" fmla="*/ 400 w 703"/>
                <a:gd name="T25" fmla="*/ 75 h 572"/>
                <a:gd name="T26" fmla="*/ 300 w 703"/>
                <a:gd name="T27" fmla="*/ 32 h 572"/>
                <a:gd name="T28" fmla="*/ 563 w 703"/>
                <a:gd name="T29" fmla="*/ 80 h 572"/>
                <a:gd name="T30" fmla="*/ 609 w 703"/>
                <a:gd name="T31" fmla="*/ 172 h 572"/>
                <a:gd name="T32" fmla="*/ 695 w 703"/>
                <a:gd name="T33" fmla="*/ 219 h 572"/>
                <a:gd name="T34" fmla="*/ 611 w 703"/>
                <a:gd name="T35" fmla="*/ 324 h 572"/>
                <a:gd name="T36" fmla="*/ 557 w 703"/>
                <a:gd name="T37" fmla="*/ 265 h 572"/>
                <a:gd name="T38" fmla="*/ 439 w 703"/>
                <a:gd name="T39" fmla="*/ 265 h 572"/>
                <a:gd name="T40" fmla="*/ 402 w 703"/>
                <a:gd name="T41" fmla="*/ 330 h 572"/>
                <a:gd name="T42" fmla="*/ 555 w 703"/>
                <a:gd name="T43" fmla="*/ 556 h 572"/>
                <a:gd name="T44" fmla="*/ 338 w 703"/>
                <a:gd name="T45" fmla="*/ 392 h 572"/>
                <a:gd name="T46" fmla="*/ 545 w 703"/>
                <a:gd name="T47" fmla="*/ 546 h 572"/>
                <a:gd name="T48" fmla="*/ 387 w 703"/>
                <a:gd name="T49" fmla="*/ 336 h 572"/>
                <a:gd name="T50" fmla="*/ 425 w 703"/>
                <a:gd name="T51" fmla="*/ 276 h 572"/>
                <a:gd name="T52" fmla="*/ 423 w 703"/>
                <a:gd name="T53" fmla="*/ 265 h 572"/>
                <a:gd name="T54" fmla="*/ 560 w 703"/>
                <a:gd name="T55" fmla="*/ 217 h 572"/>
                <a:gd name="T56" fmla="*/ 606 w 703"/>
                <a:gd name="T57" fmla="*/ 308 h 572"/>
                <a:gd name="T58" fmla="*/ 685 w 703"/>
                <a:gd name="T59" fmla="*/ 229 h 572"/>
                <a:gd name="T60" fmla="*/ 644 w 703"/>
                <a:gd name="T61" fmla="*/ 193 h 572"/>
                <a:gd name="T62" fmla="*/ 594 w 703"/>
                <a:gd name="T63" fmla="*/ 142 h 572"/>
                <a:gd name="T64" fmla="*/ 314 w 703"/>
                <a:gd name="T65" fmla="*/ 28 h 572"/>
                <a:gd name="T66" fmla="*/ 324 w 703"/>
                <a:gd name="T67" fmla="*/ 29 h 572"/>
                <a:gd name="T68" fmla="*/ 414 w 703"/>
                <a:gd name="T69" fmla="*/ 195 h 572"/>
                <a:gd name="T70" fmla="*/ 377 w 703"/>
                <a:gd name="T71" fmla="*/ 222 h 572"/>
                <a:gd name="T72" fmla="*/ 359 w 703"/>
                <a:gd name="T73" fmla="*/ 230 h 572"/>
                <a:gd name="T74" fmla="*/ 200 w 703"/>
                <a:gd name="T75" fmla="*/ 148 h 572"/>
                <a:gd name="T76" fmla="*/ 112 w 703"/>
                <a:gd name="T77" fmla="*/ 22 h 572"/>
                <a:gd name="T78" fmla="*/ 131 w 703"/>
                <a:gd name="T79" fmla="*/ 132 h 572"/>
                <a:gd name="T80" fmla="*/ 22 w 703"/>
                <a:gd name="T81" fmla="*/ 95 h 572"/>
                <a:gd name="T82" fmla="*/ 140 w 703"/>
                <a:gd name="T83" fmla="*/ 199 h 572"/>
                <a:gd name="T84" fmla="*/ 255 w 703"/>
                <a:gd name="T85" fmla="*/ 318 h 572"/>
                <a:gd name="T86" fmla="*/ 98 w 703"/>
                <a:gd name="T87" fmla="*/ 464 h 572"/>
                <a:gd name="T88" fmla="*/ 142 w 703"/>
                <a:gd name="T89" fmla="*/ 533 h 572"/>
                <a:gd name="T90" fmla="*/ 178 w 703"/>
                <a:gd name="T91" fmla="*/ 557 h 572"/>
                <a:gd name="T92" fmla="*/ 299 w 703"/>
                <a:gd name="T93" fmla="*/ 41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3" h="572">
                  <a:moveTo>
                    <a:pt x="518" y="572"/>
                  </a:moveTo>
                  <a:cubicBezTo>
                    <a:pt x="505" y="572"/>
                    <a:pt x="494" y="568"/>
                    <a:pt x="486" y="559"/>
                  </a:cubicBezTo>
                  <a:cubicBezTo>
                    <a:pt x="333" y="406"/>
                    <a:pt x="333" y="406"/>
                    <a:pt x="333" y="406"/>
                  </a:cubicBezTo>
                  <a:cubicBezTo>
                    <a:pt x="324" y="414"/>
                    <a:pt x="316" y="421"/>
                    <a:pt x="308" y="428"/>
                  </a:cubicBezTo>
                  <a:cubicBezTo>
                    <a:pt x="296" y="438"/>
                    <a:pt x="285" y="448"/>
                    <a:pt x="272" y="461"/>
                  </a:cubicBezTo>
                  <a:cubicBezTo>
                    <a:pt x="252" y="481"/>
                    <a:pt x="216" y="530"/>
                    <a:pt x="198" y="553"/>
                  </a:cubicBezTo>
                  <a:cubicBezTo>
                    <a:pt x="190" y="565"/>
                    <a:pt x="188" y="567"/>
                    <a:pt x="187" y="568"/>
                  </a:cubicBezTo>
                  <a:cubicBezTo>
                    <a:pt x="184" y="571"/>
                    <a:pt x="177" y="572"/>
                    <a:pt x="172" y="572"/>
                  </a:cubicBezTo>
                  <a:cubicBezTo>
                    <a:pt x="167" y="572"/>
                    <a:pt x="160" y="571"/>
                    <a:pt x="157" y="568"/>
                  </a:cubicBezTo>
                  <a:cubicBezTo>
                    <a:pt x="155" y="566"/>
                    <a:pt x="145" y="556"/>
                    <a:pt x="132" y="543"/>
                  </a:cubicBezTo>
                  <a:cubicBezTo>
                    <a:pt x="132" y="543"/>
                    <a:pt x="83" y="494"/>
                    <a:pt x="79" y="490"/>
                  </a:cubicBezTo>
                  <a:cubicBezTo>
                    <a:pt x="74" y="484"/>
                    <a:pt x="73" y="466"/>
                    <a:pt x="79" y="460"/>
                  </a:cubicBezTo>
                  <a:cubicBezTo>
                    <a:pt x="80" y="459"/>
                    <a:pt x="82" y="457"/>
                    <a:pt x="90" y="452"/>
                  </a:cubicBezTo>
                  <a:cubicBezTo>
                    <a:pt x="108" y="441"/>
                    <a:pt x="144" y="418"/>
                    <a:pt x="163" y="398"/>
                  </a:cubicBezTo>
                  <a:cubicBezTo>
                    <a:pt x="176" y="385"/>
                    <a:pt x="191" y="368"/>
                    <a:pt x="207" y="350"/>
                  </a:cubicBezTo>
                  <a:cubicBezTo>
                    <a:pt x="218" y="338"/>
                    <a:pt x="229" y="325"/>
                    <a:pt x="240" y="314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31" y="216"/>
                    <a:pt x="121" y="218"/>
                    <a:pt x="112" y="218"/>
                  </a:cubicBezTo>
                  <a:cubicBezTo>
                    <a:pt x="84" y="218"/>
                    <a:pt x="57" y="207"/>
                    <a:pt x="37" y="187"/>
                  </a:cubicBezTo>
                  <a:cubicBezTo>
                    <a:pt x="9" y="159"/>
                    <a:pt x="0" y="118"/>
                    <a:pt x="12" y="80"/>
                  </a:cubicBezTo>
                  <a:cubicBezTo>
                    <a:pt x="13" y="77"/>
                    <a:pt x="15" y="76"/>
                    <a:pt x="17" y="75"/>
                  </a:cubicBezTo>
                  <a:cubicBezTo>
                    <a:pt x="19" y="74"/>
                    <a:pt x="22" y="75"/>
                    <a:pt x="24" y="77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6" y="129"/>
                    <a:pt x="78" y="129"/>
                    <a:pt x="82" y="129"/>
                  </a:cubicBezTo>
                  <a:cubicBezTo>
                    <a:pt x="96" y="129"/>
                    <a:pt x="117" y="125"/>
                    <a:pt x="121" y="122"/>
                  </a:cubicBezTo>
                  <a:cubicBezTo>
                    <a:pt x="125" y="115"/>
                    <a:pt x="129" y="83"/>
                    <a:pt x="127" y="76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3"/>
                    <a:pt x="74" y="20"/>
                    <a:pt x="74" y="18"/>
                  </a:cubicBezTo>
                  <a:cubicBezTo>
                    <a:pt x="75" y="15"/>
                    <a:pt x="77" y="14"/>
                    <a:pt x="79" y="13"/>
                  </a:cubicBezTo>
                  <a:cubicBezTo>
                    <a:pt x="89" y="9"/>
                    <a:pt x="101" y="8"/>
                    <a:pt x="112" y="8"/>
                  </a:cubicBezTo>
                  <a:cubicBezTo>
                    <a:pt x="140" y="8"/>
                    <a:pt x="166" y="18"/>
                    <a:pt x="186" y="38"/>
                  </a:cubicBezTo>
                  <a:cubicBezTo>
                    <a:pt x="213" y="65"/>
                    <a:pt x="223" y="104"/>
                    <a:pt x="213" y="14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30" y="235"/>
                    <a:pt x="342" y="226"/>
                    <a:pt x="351" y="219"/>
                  </a:cubicBezTo>
                  <a:cubicBezTo>
                    <a:pt x="356" y="215"/>
                    <a:pt x="360" y="212"/>
                    <a:pt x="362" y="211"/>
                  </a:cubicBezTo>
                  <a:cubicBezTo>
                    <a:pt x="368" y="206"/>
                    <a:pt x="375" y="205"/>
                    <a:pt x="381" y="208"/>
                  </a:cubicBezTo>
                  <a:cubicBezTo>
                    <a:pt x="387" y="203"/>
                    <a:pt x="387" y="203"/>
                    <a:pt x="387" y="203"/>
                  </a:cubicBezTo>
                  <a:cubicBezTo>
                    <a:pt x="404" y="185"/>
                    <a:pt x="404" y="185"/>
                    <a:pt x="404" y="185"/>
                  </a:cubicBezTo>
                  <a:cubicBezTo>
                    <a:pt x="424" y="165"/>
                    <a:pt x="450" y="125"/>
                    <a:pt x="400" y="75"/>
                  </a:cubicBezTo>
                  <a:cubicBezTo>
                    <a:pt x="369" y="45"/>
                    <a:pt x="332" y="43"/>
                    <a:pt x="324" y="43"/>
                  </a:cubicBezTo>
                  <a:cubicBezTo>
                    <a:pt x="321" y="43"/>
                    <a:pt x="319" y="43"/>
                    <a:pt x="318" y="43"/>
                  </a:cubicBezTo>
                  <a:cubicBezTo>
                    <a:pt x="310" y="45"/>
                    <a:pt x="302" y="40"/>
                    <a:pt x="300" y="32"/>
                  </a:cubicBezTo>
                  <a:cubicBezTo>
                    <a:pt x="299" y="25"/>
                    <a:pt x="301" y="19"/>
                    <a:pt x="307" y="16"/>
                  </a:cubicBezTo>
                  <a:cubicBezTo>
                    <a:pt x="325" y="6"/>
                    <a:pt x="354" y="0"/>
                    <a:pt x="383" y="0"/>
                  </a:cubicBezTo>
                  <a:cubicBezTo>
                    <a:pt x="429" y="0"/>
                    <a:pt x="497" y="14"/>
                    <a:pt x="563" y="80"/>
                  </a:cubicBezTo>
                  <a:cubicBezTo>
                    <a:pt x="593" y="110"/>
                    <a:pt x="606" y="127"/>
                    <a:pt x="608" y="140"/>
                  </a:cubicBezTo>
                  <a:cubicBezTo>
                    <a:pt x="609" y="146"/>
                    <a:pt x="608" y="152"/>
                    <a:pt x="608" y="157"/>
                  </a:cubicBezTo>
                  <a:cubicBezTo>
                    <a:pt x="607" y="164"/>
                    <a:pt x="607" y="169"/>
                    <a:pt x="609" y="172"/>
                  </a:cubicBezTo>
                  <a:cubicBezTo>
                    <a:pt x="617" y="179"/>
                    <a:pt x="627" y="181"/>
                    <a:pt x="642" y="179"/>
                  </a:cubicBezTo>
                  <a:cubicBezTo>
                    <a:pt x="649" y="178"/>
                    <a:pt x="657" y="181"/>
                    <a:pt x="662" y="186"/>
                  </a:cubicBezTo>
                  <a:cubicBezTo>
                    <a:pt x="695" y="219"/>
                    <a:pt x="695" y="219"/>
                    <a:pt x="695" y="219"/>
                  </a:cubicBezTo>
                  <a:cubicBezTo>
                    <a:pt x="703" y="227"/>
                    <a:pt x="703" y="240"/>
                    <a:pt x="695" y="249"/>
                  </a:cubicBezTo>
                  <a:cubicBezTo>
                    <a:pt x="626" y="318"/>
                    <a:pt x="626" y="318"/>
                    <a:pt x="626" y="318"/>
                  </a:cubicBezTo>
                  <a:cubicBezTo>
                    <a:pt x="622" y="322"/>
                    <a:pt x="616" y="324"/>
                    <a:pt x="611" y="324"/>
                  </a:cubicBezTo>
                  <a:cubicBezTo>
                    <a:pt x="605" y="324"/>
                    <a:pt x="600" y="322"/>
                    <a:pt x="596" y="318"/>
                  </a:cubicBezTo>
                  <a:cubicBezTo>
                    <a:pt x="563" y="285"/>
                    <a:pt x="563" y="285"/>
                    <a:pt x="563" y="285"/>
                  </a:cubicBezTo>
                  <a:cubicBezTo>
                    <a:pt x="558" y="280"/>
                    <a:pt x="556" y="273"/>
                    <a:pt x="557" y="265"/>
                  </a:cubicBezTo>
                  <a:cubicBezTo>
                    <a:pt x="561" y="247"/>
                    <a:pt x="558" y="235"/>
                    <a:pt x="550" y="227"/>
                  </a:cubicBezTo>
                  <a:cubicBezTo>
                    <a:pt x="537" y="214"/>
                    <a:pt x="528" y="210"/>
                    <a:pt x="512" y="212"/>
                  </a:cubicBezTo>
                  <a:cubicBezTo>
                    <a:pt x="498" y="214"/>
                    <a:pt x="471" y="234"/>
                    <a:pt x="439" y="265"/>
                  </a:cubicBezTo>
                  <a:cubicBezTo>
                    <a:pt x="442" y="272"/>
                    <a:pt x="442" y="279"/>
                    <a:pt x="436" y="285"/>
                  </a:cubicBezTo>
                  <a:cubicBezTo>
                    <a:pt x="435" y="287"/>
                    <a:pt x="432" y="291"/>
                    <a:pt x="428" y="296"/>
                  </a:cubicBezTo>
                  <a:cubicBezTo>
                    <a:pt x="421" y="305"/>
                    <a:pt x="412" y="317"/>
                    <a:pt x="402" y="330"/>
                  </a:cubicBezTo>
                  <a:cubicBezTo>
                    <a:pt x="559" y="487"/>
                    <a:pt x="559" y="487"/>
                    <a:pt x="559" y="487"/>
                  </a:cubicBezTo>
                  <a:cubicBezTo>
                    <a:pt x="567" y="496"/>
                    <a:pt x="572" y="508"/>
                    <a:pt x="571" y="521"/>
                  </a:cubicBezTo>
                  <a:cubicBezTo>
                    <a:pt x="570" y="534"/>
                    <a:pt x="565" y="546"/>
                    <a:pt x="555" y="556"/>
                  </a:cubicBezTo>
                  <a:cubicBezTo>
                    <a:pt x="545" y="566"/>
                    <a:pt x="531" y="572"/>
                    <a:pt x="518" y="572"/>
                  </a:cubicBezTo>
                  <a:close/>
                  <a:moveTo>
                    <a:pt x="333" y="390"/>
                  </a:moveTo>
                  <a:cubicBezTo>
                    <a:pt x="335" y="390"/>
                    <a:pt x="337" y="390"/>
                    <a:pt x="338" y="392"/>
                  </a:cubicBezTo>
                  <a:cubicBezTo>
                    <a:pt x="496" y="550"/>
                    <a:pt x="496" y="550"/>
                    <a:pt x="496" y="550"/>
                  </a:cubicBezTo>
                  <a:cubicBezTo>
                    <a:pt x="502" y="555"/>
                    <a:pt x="509" y="558"/>
                    <a:pt x="518" y="558"/>
                  </a:cubicBezTo>
                  <a:cubicBezTo>
                    <a:pt x="527" y="558"/>
                    <a:pt x="538" y="554"/>
                    <a:pt x="545" y="546"/>
                  </a:cubicBezTo>
                  <a:cubicBezTo>
                    <a:pt x="552" y="539"/>
                    <a:pt x="557" y="530"/>
                    <a:pt x="557" y="520"/>
                  </a:cubicBezTo>
                  <a:cubicBezTo>
                    <a:pt x="558" y="511"/>
                    <a:pt x="555" y="503"/>
                    <a:pt x="549" y="497"/>
                  </a:cubicBezTo>
                  <a:cubicBezTo>
                    <a:pt x="387" y="336"/>
                    <a:pt x="387" y="336"/>
                    <a:pt x="387" y="336"/>
                  </a:cubicBezTo>
                  <a:cubicBezTo>
                    <a:pt x="385" y="333"/>
                    <a:pt x="385" y="329"/>
                    <a:pt x="387" y="326"/>
                  </a:cubicBezTo>
                  <a:cubicBezTo>
                    <a:pt x="399" y="312"/>
                    <a:pt x="409" y="297"/>
                    <a:pt x="416" y="288"/>
                  </a:cubicBezTo>
                  <a:cubicBezTo>
                    <a:pt x="421" y="282"/>
                    <a:pt x="424" y="278"/>
                    <a:pt x="425" y="276"/>
                  </a:cubicBezTo>
                  <a:cubicBezTo>
                    <a:pt x="428" y="274"/>
                    <a:pt x="428" y="272"/>
                    <a:pt x="425" y="270"/>
                  </a:cubicBezTo>
                  <a:cubicBezTo>
                    <a:pt x="425" y="270"/>
                    <a:pt x="425" y="269"/>
                    <a:pt x="425" y="269"/>
                  </a:cubicBezTo>
                  <a:cubicBezTo>
                    <a:pt x="423" y="268"/>
                    <a:pt x="423" y="267"/>
                    <a:pt x="423" y="265"/>
                  </a:cubicBezTo>
                  <a:cubicBezTo>
                    <a:pt x="422" y="263"/>
                    <a:pt x="423" y="261"/>
                    <a:pt x="425" y="259"/>
                  </a:cubicBezTo>
                  <a:cubicBezTo>
                    <a:pt x="451" y="233"/>
                    <a:pt x="487" y="201"/>
                    <a:pt x="511" y="198"/>
                  </a:cubicBezTo>
                  <a:cubicBezTo>
                    <a:pt x="534" y="196"/>
                    <a:pt x="547" y="204"/>
                    <a:pt x="560" y="217"/>
                  </a:cubicBezTo>
                  <a:cubicBezTo>
                    <a:pt x="571" y="228"/>
                    <a:pt x="575" y="245"/>
                    <a:pt x="571" y="267"/>
                  </a:cubicBezTo>
                  <a:cubicBezTo>
                    <a:pt x="571" y="269"/>
                    <a:pt x="570" y="273"/>
                    <a:pt x="573" y="275"/>
                  </a:cubicBezTo>
                  <a:cubicBezTo>
                    <a:pt x="606" y="308"/>
                    <a:pt x="606" y="308"/>
                    <a:pt x="606" y="308"/>
                  </a:cubicBezTo>
                  <a:cubicBezTo>
                    <a:pt x="608" y="310"/>
                    <a:pt x="613" y="310"/>
                    <a:pt x="616" y="308"/>
                  </a:cubicBezTo>
                  <a:cubicBezTo>
                    <a:pt x="685" y="239"/>
                    <a:pt x="685" y="239"/>
                    <a:pt x="685" y="239"/>
                  </a:cubicBezTo>
                  <a:cubicBezTo>
                    <a:pt x="687" y="236"/>
                    <a:pt x="687" y="232"/>
                    <a:pt x="685" y="229"/>
                  </a:cubicBezTo>
                  <a:cubicBezTo>
                    <a:pt x="652" y="196"/>
                    <a:pt x="652" y="196"/>
                    <a:pt x="652" y="196"/>
                  </a:cubicBezTo>
                  <a:cubicBezTo>
                    <a:pt x="650" y="194"/>
                    <a:pt x="647" y="193"/>
                    <a:pt x="645" y="193"/>
                  </a:cubicBezTo>
                  <a:cubicBezTo>
                    <a:pt x="645" y="193"/>
                    <a:pt x="644" y="193"/>
                    <a:pt x="644" y="193"/>
                  </a:cubicBezTo>
                  <a:cubicBezTo>
                    <a:pt x="624" y="196"/>
                    <a:pt x="610" y="192"/>
                    <a:pt x="600" y="182"/>
                  </a:cubicBezTo>
                  <a:cubicBezTo>
                    <a:pt x="592" y="174"/>
                    <a:pt x="593" y="164"/>
                    <a:pt x="594" y="155"/>
                  </a:cubicBezTo>
                  <a:cubicBezTo>
                    <a:pt x="594" y="151"/>
                    <a:pt x="595" y="146"/>
                    <a:pt x="594" y="142"/>
                  </a:cubicBezTo>
                  <a:cubicBezTo>
                    <a:pt x="592" y="129"/>
                    <a:pt x="563" y="100"/>
                    <a:pt x="553" y="90"/>
                  </a:cubicBezTo>
                  <a:cubicBezTo>
                    <a:pt x="490" y="27"/>
                    <a:pt x="426" y="14"/>
                    <a:pt x="383" y="14"/>
                  </a:cubicBezTo>
                  <a:cubicBezTo>
                    <a:pt x="351" y="14"/>
                    <a:pt x="326" y="21"/>
                    <a:pt x="314" y="28"/>
                  </a:cubicBezTo>
                  <a:cubicBezTo>
                    <a:pt x="314" y="28"/>
                    <a:pt x="314" y="29"/>
                    <a:pt x="314" y="29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8" y="29"/>
                    <a:pt x="321" y="29"/>
                    <a:pt x="324" y="29"/>
                  </a:cubicBezTo>
                  <a:cubicBezTo>
                    <a:pt x="333" y="29"/>
                    <a:pt x="375" y="31"/>
                    <a:pt x="410" y="65"/>
                  </a:cubicBezTo>
                  <a:cubicBezTo>
                    <a:pt x="435" y="90"/>
                    <a:pt x="446" y="116"/>
                    <a:pt x="442" y="143"/>
                  </a:cubicBezTo>
                  <a:cubicBezTo>
                    <a:pt x="439" y="168"/>
                    <a:pt x="423" y="186"/>
                    <a:pt x="414" y="195"/>
                  </a:cubicBezTo>
                  <a:cubicBezTo>
                    <a:pt x="396" y="213"/>
                    <a:pt x="396" y="213"/>
                    <a:pt x="396" y="213"/>
                  </a:cubicBezTo>
                  <a:cubicBezTo>
                    <a:pt x="387" y="222"/>
                    <a:pt x="387" y="222"/>
                    <a:pt x="387" y="222"/>
                  </a:cubicBezTo>
                  <a:cubicBezTo>
                    <a:pt x="384" y="224"/>
                    <a:pt x="380" y="224"/>
                    <a:pt x="377" y="222"/>
                  </a:cubicBezTo>
                  <a:cubicBezTo>
                    <a:pt x="376" y="221"/>
                    <a:pt x="375" y="220"/>
                    <a:pt x="374" y="220"/>
                  </a:cubicBezTo>
                  <a:cubicBezTo>
                    <a:pt x="373" y="220"/>
                    <a:pt x="372" y="220"/>
                    <a:pt x="371" y="222"/>
                  </a:cubicBezTo>
                  <a:cubicBezTo>
                    <a:pt x="369" y="223"/>
                    <a:pt x="365" y="226"/>
                    <a:pt x="359" y="230"/>
                  </a:cubicBezTo>
                  <a:cubicBezTo>
                    <a:pt x="350" y="237"/>
                    <a:pt x="336" y="248"/>
                    <a:pt x="321" y="260"/>
                  </a:cubicBezTo>
                  <a:cubicBezTo>
                    <a:pt x="318" y="262"/>
                    <a:pt x="314" y="262"/>
                    <a:pt x="311" y="260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8" y="146"/>
                    <a:pt x="197" y="144"/>
                    <a:pt x="198" y="141"/>
                  </a:cubicBezTo>
                  <a:cubicBezTo>
                    <a:pt x="209" y="108"/>
                    <a:pt x="201" y="73"/>
                    <a:pt x="176" y="48"/>
                  </a:cubicBezTo>
                  <a:cubicBezTo>
                    <a:pt x="159" y="31"/>
                    <a:pt x="136" y="22"/>
                    <a:pt x="112" y="22"/>
                  </a:cubicBezTo>
                  <a:cubicBezTo>
                    <a:pt x="106" y="22"/>
                    <a:pt x="100" y="22"/>
                    <a:pt x="95" y="23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47" y="75"/>
                    <a:pt x="138" y="125"/>
                    <a:pt x="131" y="132"/>
                  </a:cubicBezTo>
                  <a:cubicBezTo>
                    <a:pt x="124" y="139"/>
                    <a:pt x="95" y="143"/>
                    <a:pt x="82" y="143"/>
                  </a:cubicBezTo>
                  <a:cubicBezTo>
                    <a:pt x="73" y="143"/>
                    <a:pt x="69" y="142"/>
                    <a:pt x="66" y="139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17" y="125"/>
                    <a:pt x="26" y="155"/>
                    <a:pt x="47" y="177"/>
                  </a:cubicBezTo>
                  <a:cubicBezTo>
                    <a:pt x="65" y="194"/>
                    <a:pt x="87" y="204"/>
                    <a:pt x="112" y="204"/>
                  </a:cubicBezTo>
                  <a:cubicBezTo>
                    <a:pt x="121" y="204"/>
                    <a:pt x="131" y="202"/>
                    <a:pt x="140" y="199"/>
                  </a:cubicBezTo>
                  <a:cubicBezTo>
                    <a:pt x="143" y="198"/>
                    <a:pt x="145" y="199"/>
                    <a:pt x="147" y="201"/>
                  </a:cubicBezTo>
                  <a:cubicBezTo>
                    <a:pt x="255" y="308"/>
                    <a:pt x="255" y="308"/>
                    <a:pt x="255" y="308"/>
                  </a:cubicBezTo>
                  <a:cubicBezTo>
                    <a:pt x="258" y="311"/>
                    <a:pt x="258" y="315"/>
                    <a:pt x="255" y="318"/>
                  </a:cubicBezTo>
                  <a:cubicBezTo>
                    <a:pt x="243" y="331"/>
                    <a:pt x="230" y="346"/>
                    <a:pt x="217" y="360"/>
                  </a:cubicBezTo>
                  <a:cubicBezTo>
                    <a:pt x="201" y="378"/>
                    <a:pt x="186" y="395"/>
                    <a:pt x="173" y="408"/>
                  </a:cubicBezTo>
                  <a:cubicBezTo>
                    <a:pt x="152" y="428"/>
                    <a:pt x="116" y="452"/>
                    <a:pt x="98" y="464"/>
                  </a:cubicBezTo>
                  <a:cubicBezTo>
                    <a:pt x="95" y="466"/>
                    <a:pt x="91" y="468"/>
                    <a:pt x="89" y="469"/>
                  </a:cubicBezTo>
                  <a:cubicBezTo>
                    <a:pt x="89" y="472"/>
                    <a:pt x="89" y="479"/>
                    <a:pt x="90" y="481"/>
                  </a:cubicBezTo>
                  <a:cubicBezTo>
                    <a:pt x="95" y="486"/>
                    <a:pt x="142" y="533"/>
                    <a:pt x="142" y="533"/>
                  </a:cubicBezTo>
                  <a:cubicBezTo>
                    <a:pt x="154" y="545"/>
                    <a:pt x="164" y="555"/>
                    <a:pt x="166" y="557"/>
                  </a:cubicBezTo>
                  <a:cubicBezTo>
                    <a:pt x="167" y="558"/>
                    <a:pt x="169" y="558"/>
                    <a:pt x="172" y="558"/>
                  </a:cubicBezTo>
                  <a:cubicBezTo>
                    <a:pt x="175" y="558"/>
                    <a:pt x="177" y="558"/>
                    <a:pt x="178" y="557"/>
                  </a:cubicBezTo>
                  <a:cubicBezTo>
                    <a:pt x="179" y="556"/>
                    <a:pt x="183" y="551"/>
                    <a:pt x="187" y="545"/>
                  </a:cubicBezTo>
                  <a:cubicBezTo>
                    <a:pt x="204" y="521"/>
                    <a:pt x="241" y="472"/>
                    <a:pt x="262" y="451"/>
                  </a:cubicBezTo>
                  <a:cubicBezTo>
                    <a:pt x="275" y="438"/>
                    <a:pt x="287" y="428"/>
                    <a:pt x="299" y="417"/>
                  </a:cubicBezTo>
                  <a:cubicBezTo>
                    <a:pt x="309" y="409"/>
                    <a:pt x="318" y="401"/>
                    <a:pt x="329" y="392"/>
                  </a:cubicBezTo>
                  <a:cubicBezTo>
                    <a:pt x="330" y="390"/>
                    <a:pt x="332" y="390"/>
                    <a:pt x="333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57565A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C2965FAB-04EA-4CD8-8658-CF4C86F9836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1807270" y="7641123"/>
              <a:ext cx="341900" cy="352651"/>
            </a:xfrm>
            <a:custGeom>
              <a:avLst/>
              <a:gdLst>
                <a:gd name="T0" fmla="*/ 463 w 467"/>
                <a:gd name="T1" fmla="*/ 291 h 569"/>
                <a:gd name="T2" fmla="*/ 452 w 467"/>
                <a:gd name="T3" fmla="*/ 291 h 569"/>
                <a:gd name="T4" fmla="*/ 359 w 467"/>
                <a:gd name="T5" fmla="*/ 291 h 569"/>
                <a:gd name="T6" fmla="*/ 348 w 467"/>
                <a:gd name="T7" fmla="*/ 291 h 569"/>
                <a:gd name="T8" fmla="*/ 394 w 467"/>
                <a:gd name="T9" fmla="*/ 233 h 569"/>
                <a:gd name="T10" fmla="*/ 348 w 467"/>
                <a:gd name="T11" fmla="*/ 176 h 569"/>
                <a:gd name="T12" fmla="*/ 406 w 467"/>
                <a:gd name="T13" fmla="*/ 222 h 569"/>
                <a:gd name="T14" fmla="*/ 463 w 467"/>
                <a:gd name="T15" fmla="*/ 176 h 569"/>
                <a:gd name="T16" fmla="*/ 417 w 467"/>
                <a:gd name="T17" fmla="*/ 233 h 569"/>
                <a:gd name="T18" fmla="*/ 340 w 467"/>
                <a:gd name="T19" fmla="*/ 3 h 569"/>
                <a:gd name="T20" fmla="*/ 282 w 467"/>
                <a:gd name="T21" fmla="*/ 50 h 569"/>
                <a:gd name="T22" fmla="*/ 224 w 467"/>
                <a:gd name="T23" fmla="*/ 3 h 569"/>
                <a:gd name="T24" fmla="*/ 271 w 467"/>
                <a:gd name="T25" fmla="*/ 61 h 569"/>
                <a:gd name="T26" fmla="*/ 224 w 467"/>
                <a:gd name="T27" fmla="*/ 119 h 569"/>
                <a:gd name="T28" fmla="*/ 236 w 467"/>
                <a:gd name="T29" fmla="*/ 119 h 569"/>
                <a:gd name="T30" fmla="*/ 328 w 467"/>
                <a:gd name="T31" fmla="*/ 119 h 569"/>
                <a:gd name="T32" fmla="*/ 340 w 467"/>
                <a:gd name="T33" fmla="*/ 119 h 569"/>
                <a:gd name="T34" fmla="*/ 293 w 467"/>
                <a:gd name="T35" fmla="*/ 61 h 569"/>
                <a:gd name="T36" fmla="*/ 340 w 467"/>
                <a:gd name="T37" fmla="*/ 3 h 569"/>
                <a:gd name="T38" fmla="*/ 108 w 467"/>
                <a:gd name="T39" fmla="*/ 348 h 569"/>
                <a:gd name="T40" fmla="*/ 15 w 467"/>
                <a:gd name="T41" fmla="*/ 348 h 569"/>
                <a:gd name="T42" fmla="*/ 3 w 467"/>
                <a:gd name="T43" fmla="*/ 359 h 569"/>
                <a:gd name="T44" fmla="*/ 3 w 467"/>
                <a:gd name="T45" fmla="*/ 452 h 569"/>
                <a:gd name="T46" fmla="*/ 9 w 467"/>
                <a:gd name="T47" fmla="*/ 466 h 569"/>
                <a:gd name="T48" fmla="*/ 61 w 467"/>
                <a:gd name="T49" fmla="*/ 417 h 569"/>
                <a:gd name="T50" fmla="*/ 113 w 467"/>
                <a:gd name="T51" fmla="*/ 466 h 569"/>
                <a:gd name="T52" fmla="*/ 119 w 467"/>
                <a:gd name="T53" fmla="*/ 452 h 569"/>
                <a:gd name="T54" fmla="*/ 119 w 467"/>
                <a:gd name="T55" fmla="*/ 359 h 569"/>
                <a:gd name="T56" fmla="*/ 332 w 467"/>
                <a:gd name="T57" fmla="*/ 509 h 569"/>
                <a:gd name="T58" fmla="*/ 212 w 467"/>
                <a:gd name="T59" fmla="*/ 509 h 569"/>
                <a:gd name="T60" fmla="*/ 264 w 467"/>
                <a:gd name="T61" fmla="*/ 374 h 569"/>
                <a:gd name="T62" fmla="*/ 42 w 467"/>
                <a:gd name="T63" fmla="*/ 254 h 569"/>
                <a:gd name="T64" fmla="*/ 26 w 467"/>
                <a:gd name="T65" fmla="*/ 254 h 569"/>
                <a:gd name="T66" fmla="*/ 26 w 467"/>
                <a:gd name="T67" fmla="*/ 131 h 569"/>
                <a:gd name="T68" fmla="*/ 27 w 467"/>
                <a:gd name="T69" fmla="*/ 130 h 569"/>
                <a:gd name="T70" fmla="*/ 28 w 467"/>
                <a:gd name="T71" fmla="*/ 128 h 569"/>
                <a:gd name="T72" fmla="*/ 30 w 467"/>
                <a:gd name="T73" fmla="*/ 126 h 569"/>
                <a:gd name="T74" fmla="*/ 32 w 467"/>
                <a:gd name="T75" fmla="*/ 125 h 569"/>
                <a:gd name="T76" fmla="*/ 34 w 467"/>
                <a:gd name="T77" fmla="*/ 125 h 569"/>
                <a:gd name="T78" fmla="*/ 34 w 467"/>
                <a:gd name="T79" fmla="*/ 125 h 569"/>
                <a:gd name="T80" fmla="*/ 34 w 467"/>
                <a:gd name="T81" fmla="*/ 125 h 569"/>
                <a:gd name="T82" fmla="*/ 163 w 467"/>
                <a:gd name="T83" fmla="*/ 133 h 569"/>
                <a:gd name="T84" fmla="*/ 53 w 467"/>
                <a:gd name="T85" fmla="*/ 141 h 569"/>
                <a:gd name="T86" fmla="*/ 280 w 467"/>
                <a:gd name="T87" fmla="*/ 371 h 569"/>
                <a:gd name="T88" fmla="*/ 332 w 467"/>
                <a:gd name="T89" fmla="*/ 509 h 569"/>
                <a:gd name="T90" fmla="*/ 272 w 467"/>
                <a:gd name="T91" fmla="*/ 466 h 569"/>
                <a:gd name="T92" fmla="*/ 272 w 467"/>
                <a:gd name="T93" fmla="*/ 55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7" h="569">
                  <a:moveTo>
                    <a:pt x="463" y="280"/>
                  </a:moveTo>
                  <a:cubicBezTo>
                    <a:pt x="467" y="283"/>
                    <a:pt x="467" y="288"/>
                    <a:pt x="463" y="291"/>
                  </a:cubicBezTo>
                  <a:cubicBezTo>
                    <a:pt x="462" y="293"/>
                    <a:pt x="460" y="294"/>
                    <a:pt x="458" y="294"/>
                  </a:cubicBezTo>
                  <a:cubicBezTo>
                    <a:pt x="456" y="294"/>
                    <a:pt x="454" y="293"/>
                    <a:pt x="452" y="291"/>
                  </a:cubicBezTo>
                  <a:cubicBezTo>
                    <a:pt x="406" y="245"/>
                    <a:pt x="406" y="245"/>
                    <a:pt x="406" y="245"/>
                  </a:cubicBezTo>
                  <a:cubicBezTo>
                    <a:pt x="359" y="291"/>
                    <a:pt x="359" y="291"/>
                    <a:pt x="359" y="291"/>
                  </a:cubicBezTo>
                  <a:cubicBezTo>
                    <a:pt x="358" y="293"/>
                    <a:pt x="356" y="294"/>
                    <a:pt x="354" y="294"/>
                  </a:cubicBezTo>
                  <a:cubicBezTo>
                    <a:pt x="352" y="294"/>
                    <a:pt x="349" y="293"/>
                    <a:pt x="348" y="291"/>
                  </a:cubicBezTo>
                  <a:cubicBezTo>
                    <a:pt x="345" y="288"/>
                    <a:pt x="345" y="283"/>
                    <a:pt x="348" y="280"/>
                  </a:cubicBezTo>
                  <a:cubicBezTo>
                    <a:pt x="394" y="233"/>
                    <a:pt x="394" y="233"/>
                    <a:pt x="394" y="233"/>
                  </a:cubicBezTo>
                  <a:cubicBezTo>
                    <a:pt x="348" y="187"/>
                    <a:pt x="348" y="187"/>
                    <a:pt x="348" y="187"/>
                  </a:cubicBezTo>
                  <a:cubicBezTo>
                    <a:pt x="345" y="184"/>
                    <a:pt x="345" y="179"/>
                    <a:pt x="348" y="176"/>
                  </a:cubicBezTo>
                  <a:cubicBezTo>
                    <a:pt x="351" y="173"/>
                    <a:pt x="356" y="173"/>
                    <a:pt x="359" y="176"/>
                  </a:cubicBezTo>
                  <a:cubicBezTo>
                    <a:pt x="406" y="222"/>
                    <a:pt x="406" y="222"/>
                    <a:pt x="406" y="222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5" y="173"/>
                    <a:pt x="460" y="173"/>
                    <a:pt x="463" y="176"/>
                  </a:cubicBezTo>
                  <a:cubicBezTo>
                    <a:pt x="467" y="179"/>
                    <a:pt x="467" y="184"/>
                    <a:pt x="463" y="187"/>
                  </a:cubicBezTo>
                  <a:cubicBezTo>
                    <a:pt x="417" y="233"/>
                    <a:pt x="417" y="233"/>
                    <a:pt x="417" y="233"/>
                  </a:cubicBezTo>
                  <a:lnTo>
                    <a:pt x="463" y="280"/>
                  </a:lnTo>
                  <a:close/>
                  <a:moveTo>
                    <a:pt x="340" y="3"/>
                  </a:moveTo>
                  <a:cubicBezTo>
                    <a:pt x="337" y="0"/>
                    <a:pt x="332" y="0"/>
                    <a:pt x="328" y="3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2" y="0"/>
                    <a:pt x="227" y="0"/>
                    <a:pt x="224" y="3"/>
                  </a:cubicBezTo>
                  <a:cubicBezTo>
                    <a:pt x="221" y="6"/>
                    <a:pt x="221" y="12"/>
                    <a:pt x="224" y="15"/>
                  </a:cubicBezTo>
                  <a:cubicBezTo>
                    <a:pt x="271" y="61"/>
                    <a:pt x="271" y="61"/>
                    <a:pt x="271" y="61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1" y="111"/>
                    <a:pt x="221" y="116"/>
                    <a:pt x="224" y="119"/>
                  </a:cubicBezTo>
                  <a:cubicBezTo>
                    <a:pt x="226" y="120"/>
                    <a:pt x="228" y="121"/>
                    <a:pt x="230" y="121"/>
                  </a:cubicBezTo>
                  <a:cubicBezTo>
                    <a:pt x="232" y="121"/>
                    <a:pt x="234" y="120"/>
                    <a:pt x="236" y="119"/>
                  </a:cubicBezTo>
                  <a:cubicBezTo>
                    <a:pt x="282" y="72"/>
                    <a:pt x="282" y="72"/>
                    <a:pt x="282" y="72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0" y="120"/>
                    <a:pt x="332" y="121"/>
                    <a:pt x="334" y="121"/>
                  </a:cubicBezTo>
                  <a:cubicBezTo>
                    <a:pt x="336" y="121"/>
                    <a:pt x="338" y="120"/>
                    <a:pt x="340" y="119"/>
                  </a:cubicBezTo>
                  <a:cubicBezTo>
                    <a:pt x="343" y="116"/>
                    <a:pt x="343" y="111"/>
                    <a:pt x="340" y="108"/>
                  </a:cubicBezTo>
                  <a:cubicBezTo>
                    <a:pt x="293" y="61"/>
                    <a:pt x="293" y="61"/>
                    <a:pt x="293" y="61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43" y="12"/>
                    <a:pt x="343" y="6"/>
                    <a:pt x="340" y="3"/>
                  </a:cubicBezTo>
                  <a:close/>
                  <a:moveTo>
                    <a:pt x="119" y="348"/>
                  </a:moveTo>
                  <a:cubicBezTo>
                    <a:pt x="116" y="345"/>
                    <a:pt x="111" y="345"/>
                    <a:pt x="108" y="348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1" y="345"/>
                    <a:pt x="6" y="345"/>
                    <a:pt x="3" y="348"/>
                  </a:cubicBezTo>
                  <a:cubicBezTo>
                    <a:pt x="0" y="351"/>
                    <a:pt x="0" y="356"/>
                    <a:pt x="3" y="359"/>
                  </a:cubicBezTo>
                  <a:cubicBezTo>
                    <a:pt x="50" y="406"/>
                    <a:pt x="50" y="406"/>
                    <a:pt x="50" y="406"/>
                  </a:cubicBezTo>
                  <a:cubicBezTo>
                    <a:pt x="3" y="452"/>
                    <a:pt x="3" y="452"/>
                    <a:pt x="3" y="452"/>
                  </a:cubicBezTo>
                  <a:cubicBezTo>
                    <a:pt x="0" y="455"/>
                    <a:pt x="0" y="460"/>
                    <a:pt x="3" y="463"/>
                  </a:cubicBezTo>
                  <a:cubicBezTo>
                    <a:pt x="5" y="465"/>
                    <a:pt x="7" y="466"/>
                    <a:pt x="9" y="466"/>
                  </a:cubicBezTo>
                  <a:cubicBezTo>
                    <a:pt x="11" y="466"/>
                    <a:pt x="13" y="465"/>
                    <a:pt x="15" y="463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09" y="465"/>
                    <a:pt x="111" y="466"/>
                    <a:pt x="113" y="466"/>
                  </a:cubicBezTo>
                  <a:cubicBezTo>
                    <a:pt x="115" y="466"/>
                    <a:pt x="117" y="465"/>
                    <a:pt x="119" y="463"/>
                  </a:cubicBezTo>
                  <a:cubicBezTo>
                    <a:pt x="122" y="460"/>
                    <a:pt x="122" y="455"/>
                    <a:pt x="119" y="452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119" y="359"/>
                    <a:pt x="119" y="359"/>
                    <a:pt x="119" y="359"/>
                  </a:cubicBezTo>
                  <a:cubicBezTo>
                    <a:pt x="122" y="356"/>
                    <a:pt x="122" y="351"/>
                    <a:pt x="119" y="348"/>
                  </a:cubicBezTo>
                  <a:close/>
                  <a:moveTo>
                    <a:pt x="332" y="509"/>
                  </a:moveTo>
                  <a:cubicBezTo>
                    <a:pt x="332" y="542"/>
                    <a:pt x="305" y="569"/>
                    <a:pt x="272" y="569"/>
                  </a:cubicBezTo>
                  <a:cubicBezTo>
                    <a:pt x="239" y="569"/>
                    <a:pt x="212" y="542"/>
                    <a:pt x="212" y="509"/>
                  </a:cubicBezTo>
                  <a:cubicBezTo>
                    <a:pt x="212" y="479"/>
                    <a:pt x="235" y="454"/>
                    <a:pt x="264" y="450"/>
                  </a:cubicBezTo>
                  <a:cubicBezTo>
                    <a:pt x="264" y="374"/>
                    <a:pt x="264" y="374"/>
                    <a:pt x="264" y="374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2" y="258"/>
                    <a:pt x="39" y="262"/>
                    <a:pt x="34" y="262"/>
                  </a:cubicBezTo>
                  <a:cubicBezTo>
                    <a:pt x="30" y="262"/>
                    <a:pt x="26" y="258"/>
                    <a:pt x="26" y="254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32"/>
                    <a:pt x="26" y="132"/>
                    <a:pt x="26" y="131"/>
                  </a:cubicBezTo>
                  <a:cubicBezTo>
                    <a:pt x="26" y="131"/>
                    <a:pt x="26" y="131"/>
                    <a:pt x="27" y="131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0"/>
                    <a:pt x="27" y="129"/>
                    <a:pt x="27" y="129"/>
                  </a:cubicBezTo>
                  <a:cubicBezTo>
                    <a:pt x="27" y="129"/>
                    <a:pt x="27" y="129"/>
                    <a:pt x="28" y="128"/>
                  </a:cubicBezTo>
                  <a:cubicBezTo>
                    <a:pt x="28" y="128"/>
                    <a:pt x="29" y="127"/>
                    <a:pt x="30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1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3" y="125"/>
                  </a:cubicBezTo>
                  <a:cubicBezTo>
                    <a:pt x="33" y="125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59" y="125"/>
                    <a:pt x="163" y="129"/>
                    <a:pt x="163" y="133"/>
                  </a:cubicBezTo>
                  <a:cubicBezTo>
                    <a:pt x="163" y="137"/>
                    <a:pt x="159" y="141"/>
                    <a:pt x="155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278" y="365"/>
                    <a:pt x="278" y="365"/>
                    <a:pt x="278" y="365"/>
                  </a:cubicBezTo>
                  <a:cubicBezTo>
                    <a:pt x="279" y="367"/>
                    <a:pt x="280" y="369"/>
                    <a:pt x="280" y="371"/>
                  </a:cubicBezTo>
                  <a:cubicBezTo>
                    <a:pt x="280" y="450"/>
                    <a:pt x="280" y="450"/>
                    <a:pt x="280" y="450"/>
                  </a:cubicBezTo>
                  <a:cubicBezTo>
                    <a:pt x="309" y="454"/>
                    <a:pt x="332" y="479"/>
                    <a:pt x="332" y="509"/>
                  </a:cubicBezTo>
                  <a:close/>
                  <a:moveTo>
                    <a:pt x="316" y="509"/>
                  </a:moveTo>
                  <a:cubicBezTo>
                    <a:pt x="316" y="485"/>
                    <a:pt x="296" y="466"/>
                    <a:pt x="272" y="466"/>
                  </a:cubicBezTo>
                  <a:cubicBezTo>
                    <a:pt x="248" y="466"/>
                    <a:pt x="228" y="485"/>
                    <a:pt x="228" y="509"/>
                  </a:cubicBezTo>
                  <a:cubicBezTo>
                    <a:pt x="228" y="533"/>
                    <a:pt x="248" y="553"/>
                    <a:pt x="272" y="553"/>
                  </a:cubicBezTo>
                  <a:cubicBezTo>
                    <a:pt x="296" y="553"/>
                    <a:pt x="316" y="533"/>
                    <a:pt x="316" y="5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57565A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CB28D82-42AB-414C-BAE1-95143C897FB8}"/>
                </a:ext>
              </a:extLst>
            </p:cNvPr>
            <p:cNvSpPr/>
            <p:nvPr/>
          </p:nvSpPr>
          <p:spPr>
            <a:xfrm rot="10800000">
              <a:off x="9918686" y="4478327"/>
              <a:ext cx="4786584" cy="5023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fr-BE" altLang="en-US" sz="1200" b="1" kern="0" dirty="0">
                  <a:solidFill>
                    <a:srgbClr val="C2CC37"/>
                  </a:solidFill>
                  <a:latin typeface="Avenir LT Pro 35 Light" panose="020B040202020302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Public : les acteurs de la ville </a:t>
              </a:r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10CA1B21-64B1-4CC0-9140-228E914EF22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0942057" y="7468396"/>
              <a:ext cx="493079" cy="496591"/>
            </a:xfrm>
            <a:custGeom>
              <a:avLst/>
              <a:gdLst>
                <a:gd name="T0" fmla="*/ 224 w 410"/>
                <a:gd name="T1" fmla="*/ 333 h 413"/>
                <a:gd name="T2" fmla="*/ 197 w 410"/>
                <a:gd name="T3" fmla="*/ 274 h 413"/>
                <a:gd name="T4" fmla="*/ 227 w 410"/>
                <a:gd name="T5" fmla="*/ 199 h 413"/>
                <a:gd name="T6" fmla="*/ 153 w 410"/>
                <a:gd name="T7" fmla="*/ 102 h 413"/>
                <a:gd name="T8" fmla="*/ 80 w 410"/>
                <a:gd name="T9" fmla="*/ 199 h 413"/>
                <a:gd name="T10" fmla="*/ 111 w 410"/>
                <a:gd name="T11" fmla="*/ 276 h 413"/>
                <a:gd name="T12" fmla="*/ 85 w 410"/>
                <a:gd name="T13" fmla="*/ 332 h 413"/>
                <a:gd name="T14" fmla="*/ 0 w 410"/>
                <a:gd name="T15" fmla="*/ 409 h 413"/>
                <a:gd name="T16" fmla="*/ 5 w 410"/>
                <a:gd name="T17" fmla="*/ 413 h 413"/>
                <a:gd name="T18" fmla="*/ 302 w 410"/>
                <a:gd name="T19" fmla="*/ 413 h 413"/>
                <a:gd name="T20" fmla="*/ 307 w 410"/>
                <a:gd name="T21" fmla="*/ 409 h 413"/>
                <a:gd name="T22" fmla="*/ 224 w 410"/>
                <a:gd name="T23" fmla="*/ 333 h 413"/>
                <a:gd name="T24" fmla="*/ 90 w 410"/>
                <a:gd name="T25" fmla="*/ 199 h 413"/>
                <a:gd name="T26" fmla="*/ 153 w 410"/>
                <a:gd name="T27" fmla="*/ 112 h 413"/>
                <a:gd name="T28" fmla="*/ 217 w 410"/>
                <a:gd name="T29" fmla="*/ 199 h 413"/>
                <a:gd name="T30" fmla="*/ 153 w 410"/>
                <a:gd name="T31" fmla="*/ 285 h 413"/>
                <a:gd name="T32" fmla="*/ 120 w 410"/>
                <a:gd name="T33" fmla="*/ 271 h 413"/>
                <a:gd name="T34" fmla="*/ 118 w 410"/>
                <a:gd name="T35" fmla="*/ 269 h 413"/>
                <a:gd name="T36" fmla="*/ 90 w 410"/>
                <a:gd name="T37" fmla="*/ 199 h 413"/>
                <a:gd name="T38" fmla="*/ 10 w 410"/>
                <a:gd name="T39" fmla="*/ 404 h 413"/>
                <a:gd name="T40" fmla="*/ 87 w 410"/>
                <a:gd name="T41" fmla="*/ 341 h 413"/>
                <a:gd name="T42" fmla="*/ 88 w 410"/>
                <a:gd name="T43" fmla="*/ 341 h 413"/>
                <a:gd name="T44" fmla="*/ 120 w 410"/>
                <a:gd name="T45" fmla="*/ 283 h 413"/>
                <a:gd name="T46" fmla="*/ 153 w 410"/>
                <a:gd name="T47" fmla="*/ 295 h 413"/>
                <a:gd name="T48" fmla="*/ 188 w 410"/>
                <a:gd name="T49" fmla="*/ 282 h 413"/>
                <a:gd name="T50" fmla="*/ 194 w 410"/>
                <a:gd name="T51" fmla="*/ 313 h 413"/>
                <a:gd name="T52" fmla="*/ 221 w 410"/>
                <a:gd name="T53" fmla="*/ 342 h 413"/>
                <a:gd name="T54" fmla="*/ 222 w 410"/>
                <a:gd name="T55" fmla="*/ 342 h 413"/>
                <a:gd name="T56" fmla="*/ 297 w 410"/>
                <a:gd name="T57" fmla="*/ 404 h 413"/>
                <a:gd name="T58" fmla="*/ 10 w 410"/>
                <a:gd name="T59" fmla="*/ 404 h 413"/>
                <a:gd name="T60" fmla="*/ 262 w 410"/>
                <a:gd name="T61" fmla="*/ 270 h 413"/>
                <a:gd name="T62" fmla="*/ 286 w 410"/>
                <a:gd name="T63" fmla="*/ 250 h 413"/>
                <a:gd name="T64" fmla="*/ 262 w 410"/>
                <a:gd name="T65" fmla="*/ 229 h 413"/>
                <a:gd name="T66" fmla="*/ 237 w 410"/>
                <a:gd name="T67" fmla="*/ 250 h 413"/>
                <a:gd name="T68" fmla="*/ 262 w 410"/>
                <a:gd name="T69" fmla="*/ 270 h 413"/>
                <a:gd name="T70" fmla="*/ 262 w 410"/>
                <a:gd name="T71" fmla="*/ 238 h 413"/>
                <a:gd name="T72" fmla="*/ 276 w 410"/>
                <a:gd name="T73" fmla="*/ 250 h 413"/>
                <a:gd name="T74" fmla="*/ 262 w 410"/>
                <a:gd name="T75" fmla="*/ 261 h 413"/>
                <a:gd name="T76" fmla="*/ 247 w 410"/>
                <a:gd name="T77" fmla="*/ 250 h 413"/>
                <a:gd name="T78" fmla="*/ 262 w 410"/>
                <a:gd name="T79" fmla="*/ 238 h 413"/>
                <a:gd name="T80" fmla="*/ 327 w 410"/>
                <a:gd name="T81" fmla="*/ 0 h 413"/>
                <a:gd name="T82" fmla="*/ 244 w 410"/>
                <a:gd name="T83" fmla="*/ 69 h 413"/>
                <a:gd name="T84" fmla="*/ 327 w 410"/>
                <a:gd name="T85" fmla="*/ 138 h 413"/>
                <a:gd name="T86" fmla="*/ 410 w 410"/>
                <a:gd name="T87" fmla="*/ 69 h 413"/>
                <a:gd name="T88" fmla="*/ 327 w 410"/>
                <a:gd name="T89" fmla="*/ 0 h 413"/>
                <a:gd name="T90" fmla="*/ 327 w 410"/>
                <a:gd name="T91" fmla="*/ 129 h 413"/>
                <a:gd name="T92" fmla="*/ 253 w 410"/>
                <a:gd name="T93" fmla="*/ 69 h 413"/>
                <a:gd name="T94" fmla="*/ 327 w 410"/>
                <a:gd name="T95" fmla="*/ 9 h 413"/>
                <a:gd name="T96" fmla="*/ 401 w 410"/>
                <a:gd name="T97" fmla="*/ 69 h 413"/>
                <a:gd name="T98" fmla="*/ 327 w 410"/>
                <a:gd name="T99" fmla="*/ 129 h 413"/>
                <a:gd name="T100" fmla="*/ 318 w 410"/>
                <a:gd name="T101" fmla="*/ 167 h 413"/>
                <a:gd name="T102" fmla="*/ 281 w 410"/>
                <a:gd name="T103" fmla="*/ 199 h 413"/>
                <a:gd name="T104" fmla="*/ 318 w 410"/>
                <a:gd name="T105" fmla="*/ 230 h 413"/>
                <a:gd name="T106" fmla="*/ 355 w 410"/>
                <a:gd name="T107" fmla="*/ 199 h 413"/>
                <a:gd name="T108" fmla="*/ 318 w 410"/>
                <a:gd name="T109" fmla="*/ 167 h 413"/>
                <a:gd name="T110" fmla="*/ 318 w 410"/>
                <a:gd name="T111" fmla="*/ 220 h 413"/>
                <a:gd name="T112" fmla="*/ 290 w 410"/>
                <a:gd name="T113" fmla="*/ 199 h 413"/>
                <a:gd name="T114" fmla="*/ 318 w 410"/>
                <a:gd name="T115" fmla="*/ 177 h 413"/>
                <a:gd name="T116" fmla="*/ 345 w 410"/>
                <a:gd name="T117" fmla="*/ 199 h 413"/>
                <a:gd name="T118" fmla="*/ 318 w 410"/>
                <a:gd name="T119" fmla="*/ 22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0" h="413">
                  <a:moveTo>
                    <a:pt x="224" y="333"/>
                  </a:moveTo>
                  <a:cubicBezTo>
                    <a:pt x="204" y="327"/>
                    <a:pt x="198" y="295"/>
                    <a:pt x="197" y="274"/>
                  </a:cubicBezTo>
                  <a:cubicBezTo>
                    <a:pt x="215" y="257"/>
                    <a:pt x="227" y="229"/>
                    <a:pt x="227" y="199"/>
                  </a:cubicBezTo>
                  <a:cubicBezTo>
                    <a:pt x="227" y="139"/>
                    <a:pt x="199" y="102"/>
                    <a:pt x="153" y="102"/>
                  </a:cubicBezTo>
                  <a:cubicBezTo>
                    <a:pt x="108" y="102"/>
                    <a:pt x="80" y="139"/>
                    <a:pt x="80" y="199"/>
                  </a:cubicBezTo>
                  <a:cubicBezTo>
                    <a:pt x="80" y="229"/>
                    <a:pt x="93" y="258"/>
                    <a:pt x="111" y="276"/>
                  </a:cubicBezTo>
                  <a:cubicBezTo>
                    <a:pt x="110" y="298"/>
                    <a:pt x="104" y="326"/>
                    <a:pt x="85" y="332"/>
                  </a:cubicBezTo>
                  <a:cubicBezTo>
                    <a:pt x="30" y="343"/>
                    <a:pt x="0" y="370"/>
                    <a:pt x="0" y="409"/>
                  </a:cubicBezTo>
                  <a:cubicBezTo>
                    <a:pt x="0" y="411"/>
                    <a:pt x="2" y="413"/>
                    <a:pt x="5" y="413"/>
                  </a:cubicBezTo>
                  <a:cubicBezTo>
                    <a:pt x="302" y="413"/>
                    <a:pt x="302" y="413"/>
                    <a:pt x="302" y="413"/>
                  </a:cubicBezTo>
                  <a:cubicBezTo>
                    <a:pt x="305" y="413"/>
                    <a:pt x="307" y="411"/>
                    <a:pt x="307" y="409"/>
                  </a:cubicBezTo>
                  <a:cubicBezTo>
                    <a:pt x="307" y="370"/>
                    <a:pt x="278" y="344"/>
                    <a:pt x="224" y="333"/>
                  </a:cubicBezTo>
                  <a:close/>
                  <a:moveTo>
                    <a:pt x="90" y="199"/>
                  </a:moveTo>
                  <a:cubicBezTo>
                    <a:pt x="90" y="157"/>
                    <a:pt x="107" y="112"/>
                    <a:pt x="153" y="112"/>
                  </a:cubicBezTo>
                  <a:cubicBezTo>
                    <a:pt x="200" y="112"/>
                    <a:pt x="217" y="157"/>
                    <a:pt x="217" y="199"/>
                  </a:cubicBezTo>
                  <a:cubicBezTo>
                    <a:pt x="217" y="248"/>
                    <a:pt x="184" y="285"/>
                    <a:pt x="153" y="285"/>
                  </a:cubicBezTo>
                  <a:cubicBezTo>
                    <a:pt x="141" y="285"/>
                    <a:pt x="129" y="280"/>
                    <a:pt x="120" y="271"/>
                  </a:cubicBezTo>
                  <a:cubicBezTo>
                    <a:pt x="119" y="270"/>
                    <a:pt x="119" y="270"/>
                    <a:pt x="118" y="269"/>
                  </a:cubicBezTo>
                  <a:cubicBezTo>
                    <a:pt x="101" y="252"/>
                    <a:pt x="90" y="224"/>
                    <a:pt x="90" y="199"/>
                  </a:cubicBezTo>
                  <a:close/>
                  <a:moveTo>
                    <a:pt x="10" y="404"/>
                  </a:moveTo>
                  <a:cubicBezTo>
                    <a:pt x="12" y="372"/>
                    <a:pt x="38" y="351"/>
                    <a:pt x="87" y="341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109" y="335"/>
                    <a:pt x="118" y="308"/>
                    <a:pt x="120" y="283"/>
                  </a:cubicBezTo>
                  <a:cubicBezTo>
                    <a:pt x="130" y="290"/>
                    <a:pt x="142" y="295"/>
                    <a:pt x="153" y="295"/>
                  </a:cubicBezTo>
                  <a:cubicBezTo>
                    <a:pt x="166" y="295"/>
                    <a:pt x="178" y="290"/>
                    <a:pt x="188" y="282"/>
                  </a:cubicBezTo>
                  <a:cubicBezTo>
                    <a:pt x="189" y="293"/>
                    <a:pt x="191" y="304"/>
                    <a:pt x="194" y="313"/>
                  </a:cubicBezTo>
                  <a:cubicBezTo>
                    <a:pt x="200" y="328"/>
                    <a:pt x="209" y="339"/>
                    <a:pt x="221" y="342"/>
                  </a:cubicBezTo>
                  <a:cubicBezTo>
                    <a:pt x="222" y="342"/>
                    <a:pt x="222" y="342"/>
                    <a:pt x="222" y="342"/>
                  </a:cubicBezTo>
                  <a:cubicBezTo>
                    <a:pt x="270" y="352"/>
                    <a:pt x="295" y="373"/>
                    <a:pt x="297" y="404"/>
                  </a:cubicBezTo>
                  <a:lnTo>
                    <a:pt x="10" y="404"/>
                  </a:lnTo>
                  <a:close/>
                  <a:moveTo>
                    <a:pt x="262" y="270"/>
                  </a:moveTo>
                  <a:cubicBezTo>
                    <a:pt x="275" y="270"/>
                    <a:pt x="286" y="261"/>
                    <a:pt x="286" y="250"/>
                  </a:cubicBezTo>
                  <a:cubicBezTo>
                    <a:pt x="286" y="238"/>
                    <a:pt x="275" y="229"/>
                    <a:pt x="262" y="229"/>
                  </a:cubicBezTo>
                  <a:cubicBezTo>
                    <a:pt x="248" y="229"/>
                    <a:pt x="237" y="238"/>
                    <a:pt x="237" y="250"/>
                  </a:cubicBezTo>
                  <a:cubicBezTo>
                    <a:pt x="237" y="261"/>
                    <a:pt x="248" y="270"/>
                    <a:pt x="262" y="270"/>
                  </a:cubicBezTo>
                  <a:close/>
                  <a:moveTo>
                    <a:pt x="262" y="238"/>
                  </a:moveTo>
                  <a:cubicBezTo>
                    <a:pt x="270" y="238"/>
                    <a:pt x="276" y="243"/>
                    <a:pt x="276" y="250"/>
                  </a:cubicBezTo>
                  <a:cubicBezTo>
                    <a:pt x="276" y="256"/>
                    <a:pt x="270" y="261"/>
                    <a:pt x="262" y="261"/>
                  </a:cubicBezTo>
                  <a:cubicBezTo>
                    <a:pt x="253" y="261"/>
                    <a:pt x="247" y="256"/>
                    <a:pt x="247" y="250"/>
                  </a:cubicBezTo>
                  <a:cubicBezTo>
                    <a:pt x="247" y="243"/>
                    <a:pt x="253" y="238"/>
                    <a:pt x="262" y="238"/>
                  </a:cubicBezTo>
                  <a:close/>
                  <a:moveTo>
                    <a:pt x="327" y="0"/>
                  </a:moveTo>
                  <a:cubicBezTo>
                    <a:pt x="281" y="0"/>
                    <a:pt x="244" y="31"/>
                    <a:pt x="244" y="69"/>
                  </a:cubicBezTo>
                  <a:cubicBezTo>
                    <a:pt x="244" y="107"/>
                    <a:pt x="281" y="138"/>
                    <a:pt x="327" y="138"/>
                  </a:cubicBezTo>
                  <a:cubicBezTo>
                    <a:pt x="373" y="138"/>
                    <a:pt x="410" y="107"/>
                    <a:pt x="410" y="69"/>
                  </a:cubicBezTo>
                  <a:cubicBezTo>
                    <a:pt x="410" y="31"/>
                    <a:pt x="373" y="0"/>
                    <a:pt x="327" y="0"/>
                  </a:cubicBezTo>
                  <a:close/>
                  <a:moveTo>
                    <a:pt x="327" y="129"/>
                  </a:moveTo>
                  <a:cubicBezTo>
                    <a:pt x="286" y="129"/>
                    <a:pt x="253" y="102"/>
                    <a:pt x="253" y="69"/>
                  </a:cubicBezTo>
                  <a:cubicBezTo>
                    <a:pt x="253" y="36"/>
                    <a:pt x="286" y="9"/>
                    <a:pt x="327" y="9"/>
                  </a:cubicBezTo>
                  <a:cubicBezTo>
                    <a:pt x="368" y="9"/>
                    <a:pt x="401" y="36"/>
                    <a:pt x="401" y="69"/>
                  </a:cubicBezTo>
                  <a:cubicBezTo>
                    <a:pt x="401" y="102"/>
                    <a:pt x="368" y="129"/>
                    <a:pt x="327" y="129"/>
                  </a:cubicBezTo>
                  <a:close/>
                  <a:moveTo>
                    <a:pt x="318" y="167"/>
                  </a:moveTo>
                  <a:cubicBezTo>
                    <a:pt x="298" y="167"/>
                    <a:pt x="281" y="181"/>
                    <a:pt x="281" y="199"/>
                  </a:cubicBezTo>
                  <a:cubicBezTo>
                    <a:pt x="281" y="216"/>
                    <a:pt x="298" y="230"/>
                    <a:pt x="318" y="230"/>
                  </a:cubicBezTo>
                  <a:cubicBezTo>
                    <a:pt x="338" y="230"/>
                    <a:pt x="355" y="216"/>
                    <a:pt x="355" y="199"/>
                  </a:cubicBezTo>
                  <a:cubicBezTo>
                    <a:pt x="355" y="181"/>
                    <a:pt x="338" y="167"/>
                    <a:pt x="318" y="167"/>
                  </a:cubicBezTo>
                  <a:close/>
                  <a:moveTo>
                    <a:pt x="318" y="220"/>
                  </a:moveTo>
                  <a:cubicBezTo>
                    <a:pt x="303" y="220"/>
                    <a:pt x="290" y="211"/>
                    <a:pt x="290" y="199"/>
                  </a:cubicBezTo>
                  <a:cubicBezTo>
                    <a:pt x="290" y="187"/>
                    <a:pt x="303" y="177"/>
                    <a:pt x="318" y="177"/>
                  </a:cubicBezTo>
                  <a:cubicBezTo>
                    <a:pt x="333" y="177"/>
                    <a:pt x="345" y="187"/>
                    <a:pt x="345" y="199"/>
                  </a:cubicBezTo>
                  <a:cubicBezTo>
                    <a:pt x="345" y="211"/>
                    <a:pt x="333" y="220"/>
                    <a:pt x="318" y="2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C1E6CFC8-F8EC-448E-AD46-6153A9B6E60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3795866" y="8864609"/>
              <a:ext cx="674494" cy="506187"/>
            </a:xfrm>
            <a:custGeom>
              <a:avLst/>
              <a:gdLst>
                <a:gd name="T0" fmla="*/ 169 w 485"/>
                <a:gd name="T1" fmla="*/ 91 h 364"/>
                <a:gd name="T2" fmla="*/ 169 w 485"/>
                <a:gd name="T3" fmla="*/ 81 h 364"/>
                <a:gd name="T4" fmla="*/ 177 w 485"/>
                <a:gd name="T5" fmla="*/ 74 h 364"/>
                <a:gd name="T6" fmla="*/ 123 w 485"/>
                <a:gd name="T7" fmla="*/ 279 h 364"/>
                <a:gd name="T8" fmla="*/ 49 w 485"/>
                <a:gd name="T9" fmla="*/ 232 h 364"/>
                <a:gd name="T10" fmla="*/ 0 w 485"/>
                <a:gd name="T11" fmla="*/ 359 h 364"/>
                <a:gd name="T12" fmla="*/ 190 w 485"/>
                <a:gd name="T13" fmla="*/ 359 h 364"/>
                <a:gd name="T14" fmla="*/ 95 w 485"/>
                <a:gd name="T15" fmla="*/ 181 h 364"/>
                <a:gd name="T16" fmla="*/ 58 w 485"/>
                <a:gd name="T17" fmla="*/ 232 h 364"/>
                <a:gd name="T18" fmla="*/ 56 w 485"/>
                <a:gd name="T19" fmla="*/ 320 h 364"/>
                <a:gd name="T20" fmla="*/ 114 w 485"/>
                <a:gd name="T21" fmla="*/ 286 h 364"/>
                <a:gd name="T22" fmla="*/ 180 w 485"/>
                <a:gd name="T23" fmla="*/ 355 h 364"/>
                <a:gd name="T24" fmla="*/ 246 w 485"/>
                <a:gd name="T25" fmla="*/ 109 h 364"/>
                <a:gd name="T26" fmla="*/ 262 w 485"/>
                <a:gd name="T27" fmla="*/ 92 h 364"/>
                <a:gd name="T28" fmla="*/ 262 w 485"/>
                <a:gd name="T29" fmla="*/ 102 h 364"/>
                <a:gd name="T30" fmla="*/ 316 w 485"/>
                <a:gd name="T31" fmla="*/ 109 h 364"/>
                <a:gd name="T32" fmla="*/ 299 w 485"/>
                <a:gd name="T33" fmla="*/ 126 h 364"/>
                <a:gd name="T34" fmla="*/ 292 w 485"/>
                <a:gd name="T35" fmla="*/ 109 h 364"/>
                <a:gd name="T36" fmla="*/ 299 w 485"/>
                <a:gd name="T37" fmla="*/ 117 h 364"/>
                <a:gd name="T38" fmla="*/ 327 w 485"/>
                <a:gd name="T39" fmla="*/ 215 h 364"/>
                <a:gd name="T40" fmla="*/ 378 w 485"/>
                <a:gd name="T41" fmla="*/ 108 h 364"/>
                <a:gd name="T42" fmla="*/ 203 w 485"/>
                <a:gd name="T43" fmla="*/ 0 h 364"/>
                <a:gd name="T44" fmla="*/ 154 w 485"/>
                <a:gd name="T45" fmla="*/ 183 h 364"/>
                <a:gd name="T46" fmla="*/ 208 w 485"/>
                <a:gd name="T47" fmla="*/ 143 h 364"/>
                <a:gd name="T48" fmla="*/ 321 w 485"/>
                <a:gd name="T49" fmla="*/ 216 h 364"/>
                <a:gd name="T50" fmla="*/ 226 w 485"/>
                <a:gd name="T51" fmla="*/ 130 h 364"/>
                <a:gd name="T52" fmla="*/ 199 w 485"/>
                <a:gd name="T53" fmla="*/ 137 h 364"/>
                <a:gd name="T54" fmla="*/ 180 w 485"/>
                <a:gd name="T55" fmla="*/ 134 h 364"/>
                <a:gd name="T56" fmla="*/ 131 w 485"/>
                <a:gd name="T57" fmla="*/ 71 h 364"/>
                <a:gd name="T58" fmla="*/ 275 w 485"/>
                <a:gd name="T59" fmla="*/ 49 h 364"/>
                <a:gd name="T60" fmla="*/ 314 w 485"/>
                <a:gd name="T61" fmla="*/ 169 h 364"/>
                <a:gd name="T62" fmla="*/ 296 w 485"/>
                <a:gd name="T63" fmla="*/ 173 h 364"/>
                <a:gd name="T64" fmla="*/ 418 w 485"/>
                <a:gd name="T65" fmla="*/ 279 h 364"/>
                <a:gd name="T66" fmla="*/ 343 w 485"/>
                <a:gd name="T67" fmla="*/ 232 h 364"/>
                <a:gd name="T68" fmla="*/ 295 w 485"/>
                <a:gd name="T69" fmla="*/ 359 h 364"/>
                <a:gd name="T70" fmla="*/ 485 w 485"/>
                <a:gd name="T71" fmla="*/ 359 h 364"/>
                <a:gd name="T72" fmla="*/ 390 w 485"/>
                <a:gd name="T73" fmla="*/ 181 h 364"/>
                <a:gd name="T74" fmla="*/ 353 w 485"/>
                <a:gd name="T75" fmla="*/ 232 h 364"/>
                <a:gd name="T76" fmla="*/ 350 w 485"/>
                <a:gd name="T77" fmla="*/ 320 h 364"/>
                <a:gd name="T78" fmla="*/ 409 w 485"/>
                <a:gd name="T79" fmla="*/ 286 h 364"/>
                <a:gd name="T80" fmla="*/ 475 w 485"/>
                <a:gd name="T81" fmla="*/ 355 h 364"/>
                <a:gd name="T82" fmla="*/ 189 w 485"/>
                <a:gd name="T83" fmla="*/ 74 h 364"/>
                <a:gd name="T84" fmla="*/ 206 w 485"/>
                <a:gd name="T85" fmla="*/ 57 h 364"/>
                <a:gd name="T86" fmla="*/ 206 w 485"/>
                <a:gd name="T87" fmla="*/ 66 h 364"/>
                <a:gd name="T88" fmla="*/ 260 w 485"/>
                <a:gd name="T89" fmla="*/ 74 h 364"/>
                <a:gd name="T90" fmla="*/ 243 w 485"/>
                <a:gd name="T91" fmla="*/ 91 h 364"/>
                <a:gd name="T92" fmla="*/ 236 w 485"/>
                <a:gd name="T93" fmla="*/ 74 h 364"/>
                <a:gd name="T94" fmla="*/ 243 w 485"/>
                <a:gd name="T95" fmla="*/ 81 h 364"/>
                <a:gd name="T96" fmla="*/ 336 w 485"/>
                <a:gd name="T97" fmla="*/ 92 h 364"/>
                <a:gd name="T98" fmla="*/ 336 w 485"/>
                <a:gd name="T99" fmla="*/ 102 h 364"/>
                <a:gd name="T100" fmla="*/ 329 w 485"/>
                <a:gd name="T101" fmla="*/ 10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5" h="364">
                  <a:moveTo>
                    <a:pt x="169" y="57"/>
                  </a:moveTo>
                  <a:cubicBezTo>
                    <a:pt x="160" y="57"/>
                    <a:pt x="153" y="65"/>
                    <a:pt x="153" y="74"/>
                  </a:cubicBezTo>
                  <a:cubicBezTo>
                    <a:pt x="153" y="83"/>
                    <a:pt x="160" y="91"/>
                    <a:pt x="169" y="91"/>
                  </a:cubicBezTo>
                  <a:cubicBezTo>
                    <a:pt x="179" y="91"/>
                    <a:pt x="186" y="83"/>
                    <a:pt x="186" y="74"/>
                  </a:cubicBezTo>
                  <a:cubicBezTo>
                    <a:pt x="186" y="65"/>
                    <a:pt x="179" y="57"/>
                    <a:pt x="169" y="57"/>
                  </a:cubicBezTo>
                  <a:close/>
                  <a:moveTo>
                    <a:pt x="169" y="81"/>
                  </a:moveTo>
                  <a:cubicBezTo>
                    <a:pt x="165" y="81"/>
                    <a:pt x="162" y="78"/>
                    <a:pt x="162" y="74"/>
                  </a:cubicBezTo>
                  <a:cubicBezTo>
                    <a:pt x="162" y="70"/>
                    <a:pt x="165" y="66"/>
                    <a:pt x="169" y="66"/>
                  </a:cubicBezTo>
                  <a:cubicBezTo>
                    <a:pt x="173" y="66"/>
                    <a:pt x="177" y="70"/>
                    <a:pt x="177" y="74"/>
                  </a:cubicBezTo>
                  <a:cubicBezTo>
                    <a:pt x="177" y="78"/>
                    <a:pt x="173" y="81"/>
                    <a:pt x="169" y="81"/>
                  </a:cubicBezTo>
                  <a:close/>
                  <a:moveTo>
                    <a:pt x="138" y="312"/>
                  </a:moveTo>
                  <a:cubicBezTo>
                    <a:pt x="127" y="309"/>
                    <a:pt x="124" y="290"/>
                    <a:pt x="123" y="279"/>
                  </a:cubicBezTo>
                  <a:cubicBezTo>
                    <a:pt x="134" y="267"/>
                    <a:pt x="141" y="250"/>
                    <a:pt x="141" y="232"/>
                  </a:cubicBezTo>
                  <a:cubicBezTo>
                    <a:pt x="141" y="195"/>
                    <a:pt x="123" y="171"/>
                    <a:pt x="95" y="171"/>
                  </a:cubicBezTo>
                  <a:cubicBezTo>
                    <a:pt x="66" y="171"/>
                    <a:pt x="49" y="195"/>
                    <a:pt x="49" y="232"/>
                  </a:cubicBezTo>
                  <a:cubicBezTo>
                    <a:pt x="49" y="251"/>
                    <a:pt x="56" y="268"/>
                    <a:pt x="67" y="279"/>
                  </a:cubicBezTo>
                  <a:cubicBezTo>
                    <a:pt x="67" y="293"/>
                    <a:pt x="62" y="308"/>
                    <a:pt x="53" y="311"/>
                  </a:cubicBezTo>
                  <a:cubicBezTo>
                    <a:pt x="9" y="320"/>
                    <a:pt x="0" y="342"/>
                    <a:pt x="0" y="359"/>
                  </a:cubicBezTo>
                  <a:cubicBezTo>
                    <a:pt x="0" y="362"/>
                    <a:pt x="2" y="364"/>
                    <a:pt x="4" y="364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8" y="364"/>
                    <a:pt x="190" y="362"/>
                    <a:pt x="190" y="359"/>
                  </a:cubicBezTo>
                  <a:cubicBezTo>
                    <a:pt x="190" y="343"/>
                    <a:pt x="181" y="321"/>
                    <a:pt x="138" y="312"/>
                  </a:cubicBezTo>
                  <a:close/>
                  <a:moveTo>
                    <a:pt x="58" y="232"/>
                  </a:moveTo>
                  <a:cubicBezTo>
                    <a:pt x="58" y="185"/>
                    <a:pt x="86" y="181"/>
                    <a:pt x="95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2" y="283"/>
                    <a:pt x="95" y="283"/>
                  </a:cubicBezTo>
                  <a:cubicBezTo>
                    <a:pt x="77" y="283"/>
                    <a:pt x="58" y="261"/>
                    <a:pt x="58" y="232"/>
                  </a:cubicBezTo>
                  <a:close/>
                  <a:moveTo>
                    <a:pt x="9" y="355"/>
                  </a:moveTo>
                  <a:cubicBezTo>
                    <a:pt x="12" y="338"/>
                    <a:pt x="27" y="326"/>
                    <a:pt x="55" y="320"/>
                  </a:cubicBezTo>
                  <a:cubicBezTo>
                    <a:pt x="55" y="320"/>
                    <a:pt x="55" y="320"/>
                    <a:pt x="56" y="320"/>
                  </a:cubicBezTo>
                  <a:cubicBezTo>
                    <a:pt x="68" y="316"/>
                    <a:pt x="74" y="301"/>
                    <a:pt x="76" y="286"/>
                  </a:cubicBezTo>
                  <a:cubicBezTo>
                    <a:pt x="82" y="290"/>
                    <a:pt x="88" y="292"/>
                    <a:pt x="95" y="292"/>
                  </a:cubicBezTo>
                  <a:cubicBezTo>
                    <a:pt x="102" y="292"/>
                    <a:pt x="108" y="290"/>
                    <a:pt x="114" y="286"/>
                  </a:cubicBezTo>
                  <a:cubicBezTo>
                    <a:pt x="116" y="302"/>
                    <a:pt x="122" y="317"/>
                    <a:pt x="136" y="321"/>
                  </a:cubicBezTo>
                  <a:cubicBezTo>
                    <a:pt x="136" y="321"/>
                    <a:pt x="136" y="321"/>
                    <a:pt x="136" y="321"/>
                  </a:cubicBezTo>
                  <a:cubicBezTo>
                    <a:pt x="163" y="326"/>
                    <a:pt x="178" y="338"/>
                    <a:pt x="180" y="355"/>
                  </a:cubicBezTo>
                  <a:lnTo>
                    <a:pt x="9" y="355"/>
                  </a:lnTo>
                  <a:close/>
                  <a:moveTo>
                    <a:pt x="262" y="92"/>
                  </a:moveTo>
                  <a:cubicBezTo>
                    <a:pt x="253" y="92"/>
                    <a:pt x="246" y="100"/>
                    <a:pt x="246" y="109"/>
                  </a:cubicBezTo>
                  <a:cubicBezTo>
                    <a:pt x="246" y="118"/>
                    <a:pt x="253" y="126"/>
                    <a:pt x="262" y="126"/>
                  </a:cubicBezTo>
                  <a:cubicBezTo>
                    <a:pt x="272" y="126"/>
                    <a:pt x="279" y="118"/>
                    <a:pt x="279" y="109"/>
                  </a:cubicBezTo>
                  <a:cubicBezTo>
                    <a:pt x="279" y="100"/>
                    <a:pt x="272" y="92"/>
                    <a:pt x="262" y="92"/>
                  </a:cubicBezTo>
                  <a:close/>
                  <a:moveTo>
                    <a:pt x="262" y="117"/>
                  </a:moveTo>
                  <a:cubicBezTo>
                    <a:pt x="258" y="117"/>
                    <a:pt x="255" y="113"/>
                    <a:pt x="255" y="109"/>
                  </a:cubicBezTo>
                  <a:cubicBezTo>
                    <a:pt x="255" y="105"/>
                    <a:pt x="258" y="102"/>
                    <a:pt x="262" y="102"/>
                  </a:cubicBezTo>
                  <a:cubicBezTo>
                    <a:pt x="267" y="102"/>
                    <a:pt x="270" y="105"/>
                    <a:pt x="270" y="109"/>
                  </a:cubicBezTo>
                  <a:cubicBezTo>
                    <a:pt x="270" y="113"/>
                    <a:pt x="267" y="117"/>
                    <a:pt x="262" y="117"/>
                  </a:cubicBezTo>
                  <a:close/>
                  <a:moveTo>
                    <a:pt x="316" y="109"/>
                  </a:moveTo>
                  <a:cubicBezTo>
                    <a:pt x="316" y="100"/>
                    <a:pt x="308" y="92"/>
                    <a:pt x="299" y="92"/>
                  </a:cubicBezTo>
                  <a:cubicBezTo>
                    <a:pt x="290" y="92"/>
                    <a:pt x="282" y="100"/>
                    <a:pt x="282" y="109"/>
                  </a:cubicBezTo>
                  <a:cubicBezTo>
                    <a:pt x="282" y="118"/>
                    <a:pt x="290" y="126"/>
                    <a:pt x="299" y="126"/>
                  </a:cubicBezTo>
                  <a:cubicBezTo>
                    <a:pt x="308" y="126"/>
                    <a:pt x="316" y="118"/>
                    <a:pt x="316" y="109"/>
                  </a:cubicBezTo>
                  <a:close/>
                  <a:moveTo>
                    <a:pt x="299" y="117"/>
                  </a:moveTo>
                  <a:cubicBezTo>
                    <a:pt x="295" y="117"/>
                    <a:pt x="292" y="113"/>
                    <a:pt x="292" y="109"/>
                  </a:cubicBezTo>
                  <a:cubicBezTo>
                    <a:pt x="292" y="105"/>
                    <a:pt x="295" y="102"/>
                    <a:pt x="299" y="102"/>
                  </a:cubicBezTo>
                  <a:cubicBezTo>
                    <a:pt x="303" y="102"/>
                    <a:pt x="307" y="105"/>
                    <a:pt x="307" y="109"/>
                  </a:cubicBezTo>
                  <a:cubicBezTo>
                    <a:pt x="307" y="113"/>
                    <a:pt x="303" y="117"/>
                    <a:pt x="299" y="117"/>
                  </a:cubicBezTo>
                  <a:close/>
                  <a:moveTo>
                    <a:pt x="321" y="216"/>
                  </a:moveTo>
                  <a:cubicBezTo>
                    <a:pt x="322" y="216"/>
                    <a:pt x="323" y="216"/>
                    <a:pt x="324" y="216"/>
                  </a:cubicBezTo>
                  <a:cubicBezTo>
                    <a:pt x="325" y="216"/>
                    <a:pt x="326" y="216"/>
                    <a:pt x="327" y="215"/>
                  </a:cubicBezTo>
                  <a:cubicBezTo>
                    <a:pt x="328" y="214"/>
                    <a:pt x="329" y="212"/>
                    <a:pt x="328" y="210"/>
                  </a:cubicBezTo>
                  <a:cubicBezTo>
                    <a:pt x="328" y="210"/>
                    <a:pt x="321" y="195"/>
                    <a:pt x="320" y="177"/>
                  </a:cubicBezTo>
                  <a:cubicBezTo>
                    <a:pt x="354" y="168"/>
                    <a:pt x="378" y="140"/>
                    <a:pt x="378" y="108"/>
                  </a:cubicBezTo>
                  <a:cubicBezTo>
                    <a:pt x="378" y="69"/>
                    <a:pt x="341" y="37"/>
                    <a:pt x="296" y="37"/>
                  </a:cubicBezTo>
                  <a:cubicBezTo>
                    <a:pt x="289" y="37"/>
                    <a:pt x="283" y="37"/>
                    <a:pt x="276" y="39"/>
                  </a:cubicBezTo>
                  <a:cubicBezTo>
                    <a:pt x="262" y="15"/>
                    <a:pt x="234" y="0"/>
                    <a:pt x="203" y="0"/>
                  </a:cubicBezTo>
                  <a:cubicBezTo>
                    <a:pt x="158" y="0"/>
                    <a:pt x="122" y="32"/>
                    <a:pt x="122" y="71"/>
                  </a:cubicBezTo>
                  <a:cubicBezTo>
                    <a:pt x="122" y="100"/>
                    <a:pt x="141" y="125"/>
                    <a:pt x="171" y="137"/>
                  </a:cubicBezTo>
                  <a:cubicBezTo>
                    <a:pt x="169" y="163"/>
                    <a:pt x="154" y="183"/>
                    <a:pt x="154" y="183"/>
                  </a:cubicBezTo>
                  <a:cubicBezTo>
                    <a:pt x="152" y="185"/>
                    <a:pt x="152" y="188"/>
                    <a:pt x="154" y="189"/>
                  </a:cubicBezTo>
                  <a:cubicBezTo>
                    <a:pt x="155" y="191"/>
                    <a:pt x="157" y="191"/>
                    <a:pt x="159" y="191"/>
                  </a:cubicBezTo>
                  <a:cubicBezTo>
                    <a:pt x="184" y="179"/>
                    <a:pt x="200" y="164"/>
                    <a:pt x="208" y="143"/>
                  </a:cubicBezTo>
                  <a:cubicBezTo>
                    <a:pt x="213" y="142"/>
                    <a:pt x="218" y="142"/>
                    <a:pt x="224" y="141"/>
                  </a:cubicBezTo>
                  <a:cubicBezTo>
                    <a:pt x="236" y="163"/>
                    <a:pt x="261" y="177"/>
                    <a:pt x="289" y="179"/>
                  </a:cubicBezTo>
                  <a:cubicBezTo>
                    <a:pt x="295" y="193"/>
                    <a:pt x="306" y="205"/>
                    <a:pt x="321" y="216"/>
                  </a:cubicBezTo>
                  <a:close/>
                  <a:moveTo>
                    <a:pt x="292" y="170"/>
                  </a:moveTo>
                  <a:cubicBezTo>
                    <a:pt x="265" y="169"/>
                    <a:pt x="241" y="155"/>
                    <a:pt x="230" y="133"/>
                  </a:cubicBezTo>
                  <a:cubicBezTo>
                    <a:pt x="229" y="131"/>
                    <a:pt x="228" y="130"/>
                    <a:pt x="226" y="130"/>
                  </a:cubicBezTo>
                  <a:cubicBezTo>
                    <a:pt x="226" y="130"/>
                    <a:pt x="225" y="130"/>
                    <a:pt x="225" y="131"/>
                  </a:cubicBezTo>
                  <a:cubicBezTo>
                    <a:pt x="218" y="132"/>
                    <a:pt x="211" y="133"/>
                    <a:pt x="204" y="133"/>
                  </a:cubicBezTo>
                  <a:cubicBezTo>
                    <a:pt x="202" y="133"/>
                    <a:pt x="200" y="135"/>
                    <a:pt x="199" y="137"/>
                  </a:cubicBezTo>
                  <a:cubicBezTo>
                    <a:pt x="199" y="138"/>
                    <a:pt x="199" y="138"/>
                    <a:pt x="199" y="139"/>
                  </a:cubicBezTo>
                  <a:cubicBezTo>
                    <a:pt x="194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2"/>
                    <a:pt x="179" y="130"/>
                    <a:pt x="177" y="129"/>
                  </a:cubicBezTo>
                  <a:cubicBezTo>
                    <a:pt x="149" y="120"/>
                    <a:pt x="131" y="97"/>
                    <a:pt x="131" y="71"/>
                  </a:cubicBezTo>
                  <a:cubicBezTo>
                    <a:pt x="131" y="37"/>
                    <a:pt x="164" y="9"/>
                    <a:pt x="203" y="9"/>
                  </a:cubicBezTo>
                  <a:cubicBezTo>
                    <a:pt x="232" y="9"/>
                    <a:pt x="258" y="24"/>
                    <a:pt x="269" y="47"/>
                  </a:cubicBezTo>
                  <a:cubicBezTo>
                    <a:pt x="270" y="48"/>
                    <a:pt x="273" y="49"/>
                    <a:pt x="275" y="49"/>
                  </a:cubicBezTo>
                  <a:cubicBezTo>
                    <a:pt x="282" y="47"/>
                    <a:pt x="289" y="46"/>
                    <a:pt x="296" y="46"/>
                  </a:cubicBezTo>
                  <a:cubicBezTo>
                    <a:pt x="336" y="46"/>
                    <a:pt x="368" y="74"/>
                    <a:pt x="368" y="108"/>
                  </a:cubicBezTo>
                  <a:cubicBezTo>
                    <a:pt x="368" y="137"/>
                    <a:pt x="346" y="162"/>
                    <a:pt x="314" y="169"/>
                  </a:cubicBezTo>
                  <a:cubicBezTo>
                    <a:pt x="312" y="169"/>
                    <a:pt x="310" y="171"/>
                    <a:pt x="310" y="173"/>
                  </a:cubicBezTo>
                  <a:cubicBezTo>
                    <a:pt x="311" y="183"/>
                    <a:pt x="312" y="191"/>
                    <a:pt x="314" y="198"/>
                  </a:cubicBezTo>
                  <a:cubicBezTo>
                    <a:pt x="306" y="190"/>
                    <a:pt x="300" y="182"/>
                    <a:pt x="296" y="173"/>
                  </a:cubicBezTo>
                  <a:cubicBezTo>
                    <a:pt x="296" y="171"/>
                    <a:pt x="294" y="170"/>
                    <a:pt x="292" y="170"/>
                  </a:cubicBezTo>
                  <a:close/>
                  <a:moveTo>
                    <a:pt x="433" y="312"/>
                  </a:moveTo>
                  <a:cubicBezTo>
                    <a:pt x="422" y="309"/>
                    <a:pt x="418" y="290"/>
                    <a:pt x="418" y="279"/>
                  </a:cubicBezTo>
                  <a:cubicBezTo>
                    <a:pt x="429" y="267"/>
                    <a:pt x="436" y="250"/>
                    <a:pt x="436" y="232"/>
                  </a:cubicBezTo>
                  <a:cubicBezTo>
                    <a:pt x="436" y="195"/>
                    <a:pt x="418" y="171"/>
                    <a:pt x="390" y="171"/>
                  </a:cubicBezTo>
                  <a:cubicBezTo>
                    <a:pt x="361" y="171"/>
                    <a:pt x="343" y="195"/>
                    <a:pt x="343" y="232"/>
                  </a:cubicBezTo>
                  <a:cubicBezTo>
                    <a:pt x="343" y="251"/>
                    <a:pt x="351" y="268"/>
                    <a:pt x="362" y="279"/>
                  </a:cubicBezTo>
                  <a:cubicBezTo>
                    <a:pt x="362" y="293"/>
                    <a:pt x="357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299" y="364"/>
                  </a:cubicBezTo>
                  <a:cubicBezTo>
                    <a:pt x="480" y="364"/>
                    <a:pt x="480" y="364"/>
                    <a:pt x="480" y="364"/>
                  </a:cubicBezTo>
                  <a:cubicBezTo>
                    <a:pt x="483" y="364"/>
                    <a:pt x="485" y="362"/>
                    <a:pt x="485" y="359"/>
                  </a:cubicBezTo>
                  <a:cubicBezTo>
                    <a:pt x="485" y="343"/>
                    <a:pt x="476" y="321"/>
                    <a:pt x="433" y="312"/>
                  </a:cubicBezTo>
                  <a:close/>
                  <a:moveTo>
                    <a:pt x="353" y="232"/>
                  </a:moveTo>
                  <a:cubicBezTo>
                    <a:pt x="353" y="185"/>
                    <a:pt x="381" y="181"/>
                    <a:pt x="390" y="181"/>
                  </a:cubicBezTo>
                  <a:cubicBezTo>
                    <a:pt x="398" y="181"/>
                    <a:pt x="427" y="185"/>
                    <a:pt x="427" y="232"/>
                  </a:cubicBezTo>
                  <a:cubicBezTo>
                    <a:pt x="427" y="261"/>
                    <a:pt x="407" y="283"/>
                    <a:pt x="390" y="283"/>
                  </a:cubicBezTo>
                  <a:cubicBezTo>
                    <a:pt x="372" y="283"/>
                    <a:pt x="353" y="261"/>
                    <a:pt x="353" y="232"/>
                  </a:cubicBezTo>
                  <a:close/>
                  <a:moveTo>
                    <a:pt x="304" y="355"/>
                  </a:moveTo>
                  <a:cubicBezTo>
                    <a:pt x="307" y="338"/>
                    <a:pt x="322" y="326"/>
                    <a:pt x="350" y="320"/>
                  </a:cubicBezTo>
                  <a:cubicBezTo>
                    <a:pt x="350" y="320"/>
                    <a:pt x="350" y="320"/>
                    <a:pt x="350" y="320"/>
                  </a:cubicBezTo>
                  <a:cubicBezTo>
                    <a:pt x="363" y="316"/>
                    <a:pt x="369" y="301"/>
                    <a:pt x="371" y="286"/>
                  </a:cubicBezTo>
                  <a:cubicBezTo>
                    <a:pt x="377" y="290"/>
                    <a:pt x="383" y="292"/>
                    <a:pt x="390" y="292"/>
                  </a:cubicBezTo>
                  <a:cubicBezTo>
                    <a:pt x="397" y="292"/>
                    <a:pt x="403" y="290"/>
                    <a:pt x="409" y="286"/>
                  </a:cubicBezTo>
                  <a:cubicBezTo>
                    <a:pt x="411" y="302"/>
                    <a:pt x="417" y="317"/>
                    <a:pt x="431" y="321"/>
                  </a:cubicBezTo>
                  <a:cubicBezTo>
                    <a:pt x="431" y="321"/>
                    <a:pt x="431" y="321"/>
                    <a:pt x="431" y="321"/>
                  </a:cubicBezTo>
                  <a:cubicBezTo>
                    <a:pt x="458" y="326"/>
                    <a:pt x="473" y="338"/>
                    <a:pt x="475" y="355"/>
                  </a:cubicBezTo>
                  <a:lnTo>
                    <a:pt x="304" y="355"/>
                  </a:lnTo>
                  <a:close/>
                  <a:moveTo>
                    <a:pt x="206" y="57"/>
                  </a:moveTo>
                  <a:cubicBezTo>
                    <a:pt x="197" y="57"/>
                    <a:pt x="189" y="65"/>
                    <a:pt x="189" y="74"/>
                  </a:cubicBezTo>
                  <a:cubicBezTo>
                    <a:pt x="189" y="83"/>
                    <a:pt x="197" y="91"/>
                    <a:pt x="206" y="91"/>
                  </a:cubicBezTo>
                  <a:cubicBezTo>
                    <a:pt x="215" y="91"/>
                    <a:pt x="223" y="83"/>
                    <a:pt x="223" y="74"/>
                  </a:cubicBezTo>
                  <a:cubicBezTo>
                    <a:pt x="223" y="65"/>
                    <a:pt x="215" y="57"/>
                    <a:pt x="206" y="57"/>
                  </a:cubicBezTo>
                  <a:close/>
                  <a:moveTo>
                    <a:pt x="206" y="81"/>
                  </a:moveTo>
                  <a:cubicBezTo>
                    <a:pt x="202" y="81"/>
                    <a:pt x="199" y="78"/>
                    <a:pt x="199" y="74"/>
                  </a:cubicBezTo>
                  <a:cubicBezTo>
                    <a:pt x="199" y="70"/>
                    <a:pt x="202" y="66"/>
                    <a:pt x="206" y="66"/>
                  </a:cubicBezTo>
                  <a:cubicBezTo>
                    <a:pt x="210" y="66"/>
                    <a:pt x="214" y="70"/>
                    <a:pt x="214" y="74"/>
                  </a:cubicBezTo>
                  <a:cubicBezTo>
                    <a:pt x="214" y="78"/>
                    <a:pt x="210" y="81"/>
                    <a:pt x="206" y="81"/>
                  </a:cubicBezTo>
                  <a:close/>
                  <a:moveTo>
                    <a:pt x="260" y="74"/>
                  </a:moveTo>
                  <a:cubicBezTo>
                    <a:pt x="260" y="65"/>
                    <a:pt x="252" y="57"/>
                    <a:pt x="243" y="57"/>
                  </a:cubicBezTo>
                  <a:cubicBezTo>
                    <a:pt x="234" y="57"/>
                    <a:pt x="226" y="65"/>
                    <a:pt x="226" y="74"/>
                  </a:cubicBezTo>
                  <a:cubicBezTo>
                    <a:pt x="226" y="83"/>
                    <a:pt x="234" y="91"/>
                    <a:pt x="243" y="91"/>
                  </a:cubicBezTo>
                  <a:cubicBezTo>
                    <a:pt x="252" y="91"/>
                    <a:pt x="260" y="83"/>
                    <a:pt x="260" y="74"/>
                  </a:cubicBezTo>
                  <a:close/>
                  <a:moveTo>
                    <a:pt x="243" y="81"/>
                  </a:moveTo>
                  <a:cubicBezTo>
                    <a:pt x="239" y="81"/>
                    <a:pt x="236" y="78"/>
                    <a:pt x="236" y="74"/>
                  </a:cubicBezTo>
                  <a:cubicBezTo>
                    <a:pt x="236" y="70"/>
                    <a:pt x="239" y="66"/>
                    <a:pt x="243" y="66"/>
                  </a:cubicBezTo>
                  <a:cubicBezTo>
                    <a:pt x="247" y="66"/>
                    <a:pt x="250" y="70"/>
                    <a:pt x="250" y="74"/>
                  </a:cubicBezTo>
                  <a:cubicBezTo>
                    <a:pt x="250" y="78"/>
                    <a:pt x="247" y="81"/>
                    <a:pt x="243" y="81"/>
                  </a:cubicBezTo>
                  <a:close/>
                  <a:moveTo>
                    <a:pt x="336" y="126"/>
                  </a:moveTo>
                  <a:cubicBezTo>
                    <a:pt x="345" y="126"/>
                    <a:pt x="353" y="118"/>
                    <a:pt x="353" y="109"/>
                  </a:cubicBezTo>
                  <a:cubicBezTo>
                    <a:pt x="353" y="100"/>
                    <a:pt x="345" y="92"/>
                    <a:pt x="336" y="92"/>
                  </a:cubicBezTo>
                  <a:cubicBezTo>
                    <a:pt x="327" y="92"/>
                    <a:pt x="319" y="100"/>
                    <a:pt x="319" y="109"/>
                  </a:cubicBezTo>
                  <a:cubicBezTo>
                    <a:pt x="319" y="118"/>
                    <a:pt x="327" y="126"/>
                    <a:pt x="336" y="126"/>
                  </a:cubicBezTo>
                  <a:close/>
                  <a:moveTo>
                    <a:pt x="336" y="102"/>
                  </a:moveTo>
                  <a:cubicBezTo>
                    <a:pt x="340" y="102"/>
                    <a:pt x="343" y="105"/>
                    <a:pt x="343" y="109"/>
                  </a:cubicBezTo>
                  <a:cubicBezTo>
                    <a:pt x="343" y="113"/>
                    <a:pt x="340" y="117"/>
                    <a:pt x="336" y="117"/>
                  </a:cubicBezTo>
                  <a:cubicBezTo>
                    <a:pt x="332" y="117"/>
                    <a:pt x="329" y="113"/>
                    <a:pt x="329" y="109"/>
                  </a:cubicBezTo>
                  <a:cubicBezTo>
                    <a:pt x="329" y="105"/>
                    <a:pt x="332" y="102"/>
                    <a:pt x="33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8D7AC98F-B9A2-46A4-A935-9370413E6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16708" y="8607916"/>
              <a:ext cx="416327" cy="374243"/>
            </a:xfrm>
            <a:custGeom>
              <a:avLst/>
              <a:gdLst>
                <a:gd name="T0" fmla="*/ 562 w 735"/>
                <a:gd name="T1" fmla="*/ 157 h 664"/>
                <a:gd name="T2" fmla="*/ 322 w 735"/>
                <a:gd name="T3" fmla="*/ 98 h 664"/>
                <a:gd name="T4" fmla="*/ 278 w 735"/>
                <a:gd name="T5" fmla="*/ 56 h 664"/>
                <a:gd name="T6" fmla="*/ 203 w 735"/>
                <a:gd name="T7" fmla="*/ 246 h 664"/>
                <a:gd name="T8" fmla="*/ 184 w 735"/>
                <a:gd name="T9" fmla="*/ 487 h 664"/>
                <a:gd name="T10" fmla="*/ 168 w 735"/>
                <a:gd name="T11" fmla="*/ 545 h 664"/>
                <a:gd name="T12" fmla="*/ 305 w 735"/>
                <a:gd name="T13" fmla="*/ 601 h 664"/>
                <a:gd name="T14" fmla="*/ 532 w 735"/>
                <a:gd name="T15" fmla="*/ 664 h 664"/>
                <a:gd name="T16" fmla="*/ 532 w 735"/>
                <a:gd name="T17" fmla="*/ 436 h 664"/>
                <a:gd name="T18" fmla="*/ 685 w 735"/>
                <a:gd name="T19" fmla="*/ 400 h 664"/>
                <a:gd name="T20" fmla="*/ 544 w 735"/>
                <a:gd name="T21" fmla="*/ 35 h 664"/>
                <a:gd name="T22" fmla="*/ 428 w 735"/>
                <a:gd name="T23" fmla="*/ 237 h 664"/>
                <a:gd name="T24" fmla="*/ 447 w 735"/>
                <a:gd name="T25" fmla="*/ 387 h 664"/>
                <a:gd name="T26" fmla="*/ 315 w 735"/>
                <a:gd name="T27" fmla="*/ 431 h 664"/>
                <a:gd name="T28" fmla="*/ 288 w 735"/>
                <a:gd name="T29" fmla="*/ 295 h 664"/>
                <a:gd name="T30" fmla="*/ 420 w 735"/>
                <a:gd name="T31" fmla="*/ 250 h 664"/>
                <a:gd name="T32" fmla="*/ 447 w 735"/>
                <a:gd name="T33" fmla="*/ 387 h 664"/>
                <a:gd name="T34" fmla="*/ 437 w 735"/>
                <a:gd name="T35" fmla="*/ 430 h 664"/>
                <a:gd name="T36" fmla="*/ 411 w 735"/>
                <a:gd name="T37" fmla="*/ 446 h 664"/>
                <a:gd name="T38" fmla="*/ 368 w 735"/>
                <a:gd name="T39" fmla="*/ 446 h 664"/>
                <a:gd name="T40" fmla="*/ 223 w 735"/>
                <a:gd name="T41" fmla="*/ 424 h 664"/>
                <a:gd name="T42" fmla="*/ 298 w 735"/>
                <a:gd name="T43" fmla="*/ 431 h 664"/>
                <a:gd name="T44" fmla="*/ 298 w 735"/>
                <a:gd name="T45" fmla="*/ 251 h 664"/>
                <a:gd name="T46" fmla="*/ 324 w 735"/>
                <a:gd name="T47" fmla="*/ 236 h 664"/>
                <a:gd name="T48" fmla="*/ 368 w 735"/>
                <a:gd name="T49" fmla="*/ 235 h 664"/>
                <a:gd name="T50" fmla="*/ 437 w 735"/>
                <a:gd name="T51" fmla="*/ 251 h 664"/>
                <a:gd name="T52" fmla="*/ 459 w 735"/>
                <a:gd name="T53" fmla="*/ 288 h 664"/>
                <a:gd name="T54" fmla="*/ 296 w 735"/>
                <a:gd name="T55" fmla="*/ 98 h 664"/>
                <a:gd name="T56" fmla="*/ 313 w 735"/>
                <a:gd name="T57" fmla="*/ 81 h 664"/>
                <a:gd name="T58" fmla="*/ 269 w 735"/>
                <a:gd name="T59" fmla="*/ 66 h 664"/>
                <a:gd name="T60" fmla="*/ 312 w 735"/>
                <a:gd name="T61" fmla="*/ 108 h 664"/>
                <a:gd name="T62" fmla="*/ 218 w 735"/>
                <a:gd name="T63" fmla="*/ 244 h 664"/>
                <a:gd name="T64" fmla="*/ 209 w 735"/>
                <a:gd name="T65" fmla="*/ 259 h 664"/>
                <a:gd name="T66" fmla="*/ 14 w 735"/>
                <a:gd name="T67" fmla="*/ 341 h 664"/>
                <a:gd name="T68" fmla="*/ 182 w 735"/>
                <a:gd name="T69" fmla="*/ 535 h 664"/>
                <a:gd name="T70" fmla="*/ 296 w 735"/>
                <a:gd name="T71" fmla="*/ 591 h 664"/>
                <a:gd name="T72" fmla="*/ 182 w 735"/>
                <a:gd name="T73" fmla="*/ 549 h 664"/>
                <a:gd name="T74" fmla="*/ 218 w 735"/>
                <a:gd name="T75" fmla="*/ 437 h 664"/>
                <a:gd name="T76" fmla="*/ 296 w 735"/>
                <a:gd name="T77" fmla="*/ 591 h 664"/>
                <a:gd name="T78" fmla="*/ 440 w 735"/>
                <a:gd name="T79" fmla="*/ 591 h 664"/>
                <a:gd name="T80" fmla="*/ 517 w 735"/>
                <a:gd name="T81" fmla="*/ 438 h 664"/>
                <a:gd name="T82" fmla="*/ 637 w 735"/>
                <a:gd name="T83" fmla="*/ 400 h 664"/>
                <a:gd name="T84" fmla="*/ 654 w 735"/>
                <a:gd name="T85" fmla="*/ 418 h 664"/>
                <a:gd name="T86" fmla="*/ 623 w 735"/>
                <a:gd name="T87" fmla="*/ 400 h 664"/>
                <a:gd name="T88" fmla="*/ 488 w 735"/>
                <a:gd name="T89" fmla="*/ 341 h 664"/>
                <a:gd name="T90" fmla="*/ 679 w 735"/>
                <a:gd name="T91" fmla="*/ 382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5" h="664">
                  <a:moveTo>
                    <a:pt x="735" y="341"/>
                  </a:moveTo>
                  <a:cubicBezTo>
                    <a:pt x="735" y="295"/>
                    <a:pt x="646" y="262"/>
                    <a:pt x="532" y="246"/>
                  </a:cubicBezTo>
                  <a:cubicBezTo>
                    <a:pt x="544" y="215"/>
                    <a:pt x="555" y="184"/>
                    <a:pt x="562" y="157"/>
                  </a:cubicBezTo>
                  <a:cubicBezTo>
                    <a:pt x="575" y="106"/>
                    <a:pt x="584" y="42"/>
                    <a:pt x="551" y="23"/>
                  </a:cubicBezTo>
                  <a:cubicBezTo>
                    <a:pt x="512" y="0"/>
                    <a:pt x="439" y="60"/>
                    <a:pt x="368" y="152"/>
                  </a:cubicBezTo>
                  <a:cubicBezTo>
                    <a:pt x="352" y="132"/>
                    <a:pt x="337" y="114"/>
                    <a:pt x="322" y="98"/>
                  </a:cubicBezTo>
                  <a:cubicBezTo>
                    <a:pt x="325" y="93"/>
                    <a:pt x="327" y="87"/>
                    <a:pt x="327" y="81"/>
                  </a:cubicBezTo>
                  <a:cubicBezTo>
                    <a:pt x="327" y="64"/>
                    <a:pt x="313" y="50"/>
                    <a:pt x="296" y="50"/>
                  </a:cubicBezTo>
                  <a:cubicBezTo>
                    <a:pt x="289" y="50"/>
                    <a:pt x="283" y="52"/>
                    <a:pt x="278" y="56"/>
                  </a:cubicBezTo>
                  <a:cubicBezTo>
                    <a:pt x="238" y="22"/>
                    <a:pt x="205" y="10"/>
                    <a:pt x="184" y="23"/>
                  </a:cubicBezTo>
                  <a:cubicBezTo>
                    <a:pt x="151" y="42"/>
                    <a:pt x="160" y="106"/>
                    <a:pt x="173" y="157"/>
                  </a:cubicBezTo>
                  <a:cubicBezTo>
                    <a:pt x="180" y="184"/>
                    <a:pt x="191" y="215"/>
                    <a:pt x="203" y="246"/>
                  </a:cubicBezTo>
                  <a:cubicBezTo>
                    <a:pt x="89" y="262"/>
                    <a:pt x="0" y="295"/>
                    <a:pt x="0" y="341"/>
                  </a:cubicBezTo>
                  <a:cubicBezTo>
                    <a:pt x="0" y="386"/>
                    <a:pt x="89" y="419"/>
                    <a:pt x="203" y="435"/>
                  </a:cubicBezTo>
                  <a:cubicBezTo>
                    <a:pt x="196" y="453"/>
                    <a:pt x="190" y="470"/>
                    <a:pt x="184" y="487"/>
                  </a:cubicBezTo>
                  <a:cubicBezTo>
                    <a:pt x="184" y="487"/>
                    <a:pt x="183" y="487"/>
                    <a:pt x="182" y="487"/>
                  </a:cubicBezTo>
                  <a:cubicBezTo>
                    <a:pt x="165" y="487"/>
                    <a:pt x="151" y="501"/>
                    <a:pt x="151" y="518"/>
                  </a:cubicBezTo>
                  <a:cubicBezTo>
                    <a:pt x="151" y="530"/>
                    <a:pt x="158" y="540"/>
                    <a:pt x="168" y="545"/>
                  </a:cubicBezTo>
                  <a:cubicBezTo>
                    <a:pt x="155" y="606"/>
                    <a:pt x="160" y="645"/>
                    <a:pt x="184" y="659"/>
                  </a:cubicBezTo>
                  <a:cubicBezTo>
                    <a:pt x="190" y="662"/>
                    <a:pt x="196" y="664"/>
                    <a:pt x="203" y="664"/>
                  </a:cubicBezTo>
                  <a:cubicBezTo>
                    <a:pt x="235" y="664"/>
                    <a:pt x="275" y="632"/>
                    <a:pt x="305" y="601"/>
                  </a:cubicBezTo>
                  <a:cubicBezTo>
                    <a:pt x="326" y="581"/>
                    <a:pt x="347" y="557"/>
                    <a:pt x="368" y="530"/>
                  </a:cubicBezTo>
                  <a:cubicBezTo>
                    <a:pt x="388" y="557"/>
                    <a:pt x="409" y="581"/>
                    <a:pt x="430" y="601"/>
                  </a:cubicBezTo>
                  <a:cubicBezTo>
                    <a:pt x="460" y="632"/>
                    <a:pt x="500" y="664"/>
                    <a:pt x="532" y="664"/>
                  </a:cubicBezTo>
                  <a:cubicBezTo>
                    <a:pt x="539" y="664"/>
                    <a:pt x="545" y="662"/>
                    <a:pt x="551" y="659"/>
                  </a:cubicBezTo>
                  <a:cubicBezTo>
                    <a:pt x="584" y="640"/>
                    <a:pt x="575" y="576"/>
                    <a:pt x="562" y="525"/>
                  </a:cubicBezTo>
                  <a:cubicBezTo>
                    <a:pt x="555" y="497"/>
                    <a:pt x="545" y="467"/>
                    <a:pt x="532" y="436"/>
                  </a:cubicBezTo>
                  <a:cubicBezTo>
                    <a:pt x="567" y="431"/>
                    <a:pt x="599" y="424"/>
                    <a:pt x="628" y="416"/>
                  </a:cubicBezTo>
                  <a:cubicBezTo>
                    <a:pt x="633" y="425"/>
                    <a:pt x="643" y="432"/>
                    <a:pt x="654" y="432"/>
                  </a:cubicBezTo>
                  <a:cubicBezTo>
                    <a:pt x="671" y="432"/>
                    <a:pt x="685" y="418"/>
                    <a:pt x="685" y="400"/>
                  </a:cubicBezTo>
                  <a:cubicBezTo>
                    <a:pt x="685" y="399"/>
                    <a:pt x="685" y="397"/>
                    <a:pt x="685" y="395"/>
                  </a:cubicBezTo>
                  <a:cubicBezTo>
                    <a:pt x="718" y="379"/>
                    <a:pt x="735" y="361"/>
                    <a:pt x="735" y="341"/>
                  </a:cubicBezTo>
                  <a:close/>
                  <a:moveTo>
                    <a:pt x="544" y="35"/>
                  </a:moveTo>
                  <a:cubicBezTo>
                    <a:pt x="563" y="46"/>
                    <a:pt x="565" y="90"/>
                    <a:pt x="549" y="153"/>
                  </a:cubicBezTo>
                  <a:cubicBezTo>
                    <a:pt x="541" y="181"/>
                    <a:pt x="531" y="212"/>
                    <a:pt x="517" y="244"/>
                  </a:cubicBezTo>
                  <a:cubicBezTo>
                    <a:pt x="489" y="241"/>
                    <a:pt x="458" y="238"/>
                    <a:pt x="428" y="237"/>
                  </a:cubicBezTo>
                  <a:cubicBezTo>
                    <a:pt x="411" y="210"/>
                    <a:pt x="394" y="186"/>
                    <a:pt x="376" y="163"/>
                  </a:cubicBezTo>
                  <a:cubicBezTo>
                    <a:pt x="451" y="66"/>
                    <a:pt x="517" y="19"/>
                    <a:pt x="544" y="35"/>
                  </a:cubicBezTo>
                  <a:close/>
                  <a:moveTo>
                    <a:pt x="447" y="387"/>
                  </a:moveTo>
                  <a:cubicBezTo>
                    <a:pt x="438" y="402"/>
                    <a:pt x="429" y="417"/>
                    <a:pt x="420" y="431"/>
                  </a:cubicBezTo>
                  <a:cubicBezTo>
                    <a:pt x="403" y="432"/>
                    <a:pt x="385" y="432"/>
                    <a:pt x="368" y="432"/>
                  </a:cubicBezTo>
                  <a:cubicBezTo>
                    <a:pt x="350" y="432"/>
                    <a:pt x="332" y="432"/>
                    <a:pt x="315" y="431"/>
                  </a:cubicBezTo>
                  <a:cubicBezTo>
                    <a:pt x="306" y="417"/>
                    <a:pt x="297" y="402"/>
                    <a:pt x="288" y="387"/>
                  </a:cubicBezTo>
                  <a:cubicBezTo>
                    <a:pt x="279" y="371"/>
                    <a:pt x="271" y="356"/>
                    <a:pt x="263" y="341"/>
                  </a:cubicBezTo>
                  <a:cubicBezTo>
                    <a:pt x="271" y="326"/>
                    <a:pt x="279" y="310"/>
                    <a:pt x="288" y="295"/>
                  </a:cubicBezTo>
                  <a:cubicBezTo>
                    <a:pt x="297" y="280"/>
                    <a:pt x="306" y="265"/>
                    <a:pt x="315" y="250"/>
                  </a:cubicBezTo>
                  <a:cubicBezTo>
                    <a:pt x="332" y="250"/>
                    <a:pt x="350" y="249"/>
                    <a:pt x="368" y="249"/>
                  </a:cubicBezTo>
                  <a:cubicBezTo>
                    <a:pt x="385" y="249"/>
                    <a:pt x="403" y="250"/>
                    <a:pt x="420" y="250"/>
                  </a:cubicBezTo>
                  <a:cubicBezTo>
                    <a:pt x="429" y="265"/>
                    <a:pt x="438" y="280"/>
                    <a:pt x="447" y="295"/>
                  </a:cubicBezTo>
                  <a:cubicBezTo>
                    <a:pt x="456" y="310"/>
                    <a:pt x="464" y="326"/>
                    <a:pt x="472" y="341"/>
                  </a:cubicBezTo>
                  <a:cubicBezTo>
                    <a:pt x="464" y="356"/>
                    <a:pt x="456" y="371"/>
                    <a:pt x="447" y="387"/>
                  </a:cubicBezTo>
                  <a:close/>
                  <a:moveTo>
                    <a:pt x="480" y="356"/>
                  </a:moveTo>
                  <a:cubicBezTo>
                    <a:pt x="492" y="379"/>
                    <a:pt x="502" y="402"/>
                    <a:pt x="512" y="424"/>
                  </a:cubicBezTo>
                  <a:cubicBezTo>
                    <a:pt x="488" y="427"/>
                    <a:pt x="463" y="429"/>
                    <a:pt x="437" y="430"/>
                  </a:cubicBezTo>
                  <a:cubicBezTo>
                    <a:pt x="444" y="418"/>
                    <a:pt x="452" y="406"/>
                    <a:pt x="459" y="394"/>
                  </a:cubicBezTo>
                  <a:cubicBezTo>
                    <a:pt x="466" y="381"/>
                    <a:pt x="473" y="368"/>
                    <a:pt x="480" y="356"/>
                  </a:cubicBezTo>
                  <a:close/>
                  <a:moveTo>
                    <a:pt x="411" y="446"/>
                  </a:moveTo>
                  <a:cubicBezTo>
                    <a:pt x="396" y="467"/>
                    <a:pt x="382" y="488"/>
                    <a:pt x="368" y="507"/>
                  </a:cubicBezTo>
                  <a:cubicBezTo>
                    <a:pt x="353" y="488"/>
                    <a:pt x="339" y="467"/>
                    <a:pt x="324" y="446"/>
                  </a:cubicBezTo>
                  <a:cubicBezTo>
                    <a:pt x="339" y="446"/>
                    <a:pt x="353" y="446"/>
                    <a:pt x="368" y="446"/>
                  </a:cubicBezTo>
                  <a:cubicBezTo>
                    <a:pt x="382" y="446"/>
                    <a:pt x="396" y="446"/>
                    <a:pt x="411" y="446"/>
                  </a:cubicBezTo>
                  <a:close/>
                  <a:moveTo>
                    <a:pt x="298" y="431"/>
                  </a:moveTo>
                  <a:cubicBezTo>
                    <a:pt x="272" y="429"/>
                    <a:pt x="247" y="427"/>
                    <a:pt x="223" y="424"/>
                  </a:cubicBezTo>
                  <a:cubicBezTo>
                    <a:pt x="233" y="402"/>
                    <a:pt x="243" y="379"/>
                    <a:pt x="255" y="356"/>
                  </a:cubicBezTo>
                  <a:cubicBezTo>
                    <a:pt x="262" y="368"/>
                    <a:pt x="269" y="381"/>
                    <a:pt x="276" y="394"/>
                  </a:cubicBezTo>
                  <a:cubicBezTo>
                    <a:pt x="283" y="406"/>
                    <a:pt x="291" y="418"/>
                    <a:pt x="298" y="431"/>
                  </a:cubicBezTo>
                  <a:close/>
                  <a:moveTo>
                    <a:pt x="255" y="326"/>
                  </a:moveTo>
                  <a:cubicBezTo>
                    <a:pt x="243" y="302"/>
                    <a:pt x="233" y="280"/>
                    <a:pt x="223" y="257"/>
                  </a:cubicBezTo>
                  <a:cubicBezTo>
                    <a:pt x="247" y="255"/>
                    <a:pt x="272" y="252"/>
                    <a:pt x="298" y="251"/>
                  </a:cubicBezTo>
                  <a:cubicBezTo>
                    <a:pt x="291" y="263"/>
                    <a:pt x="283" y="276"/>
                    <a:pt x="276" y="288"/>
                  </a:cubicBezTo>
                  <a:cubicBezTo>
                    <a:pt x="269" y="301"/>
                    <a:pt x="262" y="313"/>
                    <a:pt x="255" y="326"/>
                  </a:cubicBezTo>
                  <a:close/>
                  <a:moveTo>
                    <a:pt x="324" y="236"/>
                  </a:moveTo>
                  <a:cubicBezTo>
                    <a:pt x="339" y="214"/>
                    <a:pt x="353" y="193"/>
                    <a:pt x="367" y="174"/>
                  </a:cubicBezTo>
                  <a:cubicBezTo>
                    <a:pt x="382" y="194"/>
                    <a:pt x="396" y="214"/>
                    <a:pt x="411" y="236"/>
                  </a:cubicBezTo>
                  <a:cubicBezTo>
                    <a:pt x="396" y="236"/>
                    <a:pt x="382" y="235"/>
                    <a:pt x="368" y="235"/>
                  </a:cubicBezTo>
                  <a:cubicBezTo>
                    <a:pt x="353" y="235"/>
                    <a:pt x="339" y="236"/>
                    <a:pt x="324" y="236"/>
                  </a:cubicBezTo>
                  <a:close/>
                  <a:moveTo>
                    <a:pt x="459" y="288"/>
                  </a:moveTo>
                  <a:cubicBezTo>
                    <a:pt x="452" y="276"/>
                    <a:pt x="444" y="263"/>
                    <a:pt x="437" y="251"/>
                  </a:cubicBezTo>
                  <a:cubicBezTo>
                    <a:pt x="463" y="252"/>
                    <a:pt x="488" y="255"/>
                    <a:pt x="512" y="257"/>
                  </a:cubicBezTo>
                  <a:cubicBezTo>
                    <a:pt x="502" y="280"/>
                    <a:pt x="492" y="303"/>
                    <a:pt x="480" y="326"/>
                  </a:cubicBezTo>
                  <a:cubicBezTo>
                    <a:pt x="473" y="313"/>
                    <a:pt x="466" y="301"/>
                    <a:pt x="459" y="288"/>
                  </a:cubicBezTo>
                  <a:close/>
                  <a:moveTo>
                    <a:pt x="313" y="81"/>
                  </a:moveTo>
                  <a:cubicBezTo>
                    <a:pt x="313" y="86"/>
                    <a:pt x="311" y="90"/>
                    <a:pt x="308" y="94"/>
                  </a:cubicBezTo>
                  <a:cubicBezTo>
                    <a:pt x="304" y="97"/>
                    <a:pt x="300" y="98"/>
                    <a:pt x="296" y="98"/>
                  </a:cubicBezTo>
                  <a:cubicBezTo>
                    <a:pt x="287" y="98"/>
                    <a:pt x="279" y="90"/>
                    <a:pt x="279" y="81"/>
                  </a:cubicBezTo>
                  <a:cubicBezTo>
                    <a:pt x="279" y="72"/>
                    <a:pt x="287" y="64"/>
                    <a:pt x="296" y="64"/>
                  </a:cubicBezTo>
                  <a:cubicBezTo>
                    <a:pt x="305" y="64"/>
                    <a:pt x="313" y="72"/>
                    <a:pt x="313" y="81"/>
                  </a:cubicBezTo>
                  <a:close/>
                  <a:moveTo>
                    <a:pt x="187" y="153"/>
                  </a:moveTo>
                  <a:cubicBezTo>
                    <a:pt x="170" y="90"/>
                    <a:pt x="172" y="46"/>
                    <a:pt x="191" y="35"/>
                  </a:cubicBezTo>
                  <a:cubicBezTo>
                    <a:pt x="206" y="26"/>
                    <a:pt x="234" y="37"/>
                    <a:pt x="269" y="66"/>
                  </a:cubicBezTo>
                  <a:cubicBezTo>
                    <a:pt x="266" y="70"/>
                    <a:pt x="265" y="76"/>
                    <a:pt x="265" y="81"/>
                  </a:cubicBezTo>
                  <a:cubicBezTo>
                    <a:pt x="265" y="98"/>
                    <a:pt x="279" y="112"/>
                    <a:pt x="296" y="112"/>
                  </a:cubicBezTo>
                  <a:cubicBezTo>
                    <a:pt x="302" y="112"/>
                    <a:pt x="307" y="111"/>
                    <a:pt x="312" y="108"/>
                  </a:cubicBezTo>
                  <a:cubicBezTo>
                    <a:pt x="328" y="124"/>
                    <a:pt x="343" y="143"/>
                    <a:pt x="359" y="163"/>
                  </a:cubicBezTo>
                  <a:cubicBezTo>
                    <a:pt x="341" y="186"/>
                    <a:pt x="324" y="211"/>
                    <a:pt x="307" y="237"/>
                  </a:cubicBezTo>
                  <a:cubicBezTo>
                    <a:pt x="277" y="238"/>
                    <a:pt x="247" y="241"/>
                    <a:pt x="218" y="244"/>
                  </a:cubicBezTo>
                  <a:cubicBezTo>
                    <a:pt x="205" y="212"/>
                    <a:pt x="194" y="181"/>
                    <a:pt x="187" y="153"/>
                  </a:cubicBezTo>
                  <a:close/>
                  <a:moveTo>
                    <a:pt x="14" y="341"/>
                  </a:moveTo>
                  <a:cubicBezTo>
                    <a:pt x="14" y="309"/>
                    <a:pt x="88" y="275"/>
                    <a:pt x="209" y="259"/>
                  </a:cubicBezTo>
                  <a:cubicBezTo>
                    <a:pt x="220" y="286"/>
                    <a:pt x="233" y="313"/>
                    <a:pt x="247" y="341"/>
                  </a:cubicBezTo>
                  <a:cubicBezTo>
                    <a:pt x="233" y="368"/>
                    <a:pt x="220" y="396"/>
                    <a:pt x="209" y="422"/>
                  </a:cubicBezTo>
                  <a:cubicBezTo>
                    <a:pt x="88" y="406"/>
                    <a:pt x="14" y="373"/>
                    <a:pt x="14" y="341"/>
                  </a:cubicBezTo>
                  <a:close/>
                  <a:moveTo>
                    <a:pt x="182" y="501"/>
                  </a:moveTo>
                  <a:cubicBezTo>
                    <a:pt x="192" y="501"/>
                    <a:pt x="199" y="508"/>
                    <a:pt x="199" y="518"/>
                  </a:cubicBezTo>
                  <a:cubicBezTo>
                    <a:pt x="199" y="527"/>
                    <a:pt x="192" y="535"/>
                    <a:pt x="182" y="535"/>
                  </a:cubicBezTo>
                  <a:cubicBezTo>
                    <a:pt x="173" y="535"/>
                    <a:pt x="165" y="527"/>
                    <a:pt x="165" y="518"/>
                  </a:cubicBezTo>
                  <a:cubicBezTo>
                    <a:pt x="165" y="508"/>
                    <a:pt x="173" y="501"/>
                    <a:pt x="182" y="501"/>
                  </a:cubicBezTo>
                  <a:close/>
                  <a:moveTo>
                    <a:pt x="296" y="591"/>
                  </a:moveTo>
                  <a:cubicBezTo>
                    <a:pt x="249" y="637"/>
                    <a:pt x="210" y="658"/>
                    <a:pt x="191" y="647"/>
                  </a:cubicBezTo>
                  <a:cubicBezTo>
                    <a:pt x="174" y="637"/>
                    <a:pt x="170" y="601"/>
                    <a:pt x="182" y="549"/>
                  </a:cubicBezTo>
                  <a:cubicBezTo>
                    <a:pt x="182" y="549"/>
                    <a:pt x="182" y="549"/>
                    <a:pt x="182" y="549"/>
                  </a:cubicBezTo>
                  <a:cubicBezTo>
                    <a:pt x="199" y="549"/>
                    <a:pt x="213" y="535"/>
                    <a:pt x="213" y="518"/>
                  </a:cubicBezTo>
                  <a:cubicBezTo>
                    <a:pt x="213" y="506"/>
                    <a:pt x="207" y="496"/>
                    <a:pt x="198" y="491"/>
                  </a:cubicBezTo>
                  <a:cubicBezTo>
                    <a:pt x="204" y="474"/>
                    <a:pt x="210" y="456"/>
                    <a:pt x="218" y="437"/>
                  </a:cubicBezTo>
                  <a:cubicBezTo>
                    <a:pt x="247" y="441"/>
                    <a:pt x="277" y="443"/>
                    <a:pt x="307" y="445"/>
                  </a:cubicBezTo>
                  <a:cubicBezTo>
                    <a:pt x="324" y="471"/>
                    <a:pt x="341" y="496"/>
                    <a:pt x="359" y="519"/>
                  </a:cubicBezTo>
                  <a:cubicBezTo>
                    <a:pt x="337" y="546"/>
                    <a:pt x="316" y="571"/>
                    <a:pt x="296" y="591"/>
                  </a:cubicBezTo>
                  <a:close/>
                  <a:moveTo>
                    <a:pt x="549" y="528"/>
                  </a:moveTo>
                  <a:cubicBezTo>
                    <a:pt x="565" y="592"/>
                    <a:pt x="563" y="636"/>
                    <a:pt x="544" y="647"/>
                  </a:cubicBezTo>
                  <a:cubicBezTo>
                    <a:pt x="525" y="658"/>
                    <a:pt x="486" y="637"/>
                    <a:pt x="440" y="591"/>
                  </a:cubicBezTo>
                  <a:cubicBezTo>
                    <a:pt x="419" y="571"/>
                    <a:pt x="398" y="546"/>
                    <a:pt x="376" y="519"/>
                  </a:cubicBezTo>
                  <a:cubicBezTo>
                    <a:pt x="394" y="496"/>
                    <a:pt x="411" y="471"/>
                    <a:pt x="428" y="445"/>
                  </a:cubicBezTo>
                  <a:cubicBezTo>
                    <a:pt x="459" y="444"/>
                    <a:pt x="489" y="441"/>
                    <a:pt x="517" y="438"/>
                  </a:cubicBezTo>
                  <a:cubicBezTo>
                    <a:pt x="531" y="470"/>
                    <a:pt x="541" y="500"/>
                    <a:pt x="549" y="528"/>
                  </a:cubicBezTo>
                  <a:close/>
                  <a:moveTo>
                    <a:pt x="654" y="418"/>
                  </a:moveTo>
                  <a:cubicBezTo>
                    <a:pt x="645" y="418"/>
                    <a:pt x="637" y="410"/>
                    <a:pt x="637" y="400"/>
                  </a:cubicBezTo>
                  <a:cubicBezTo>
                    <a:pt x="637" y="391"/>
                    <a:pt x="645" y="383"/>
                    <a:pt x="654" y="383"/>
                  </a:cubicBezTo>
                  <a:cubicBezTo>
                    <a:pt x="664" y="383"/>
                    <a:pt x="671" y="391"/>
                    <a:pt x="671" y="400"/>
                  </a:cubicBezTo>
                  <a:cubicBezTo>
                    <a:pt x="671" y="410"/>
                    <a:pt x="664" y="418"/>
                    <a:pt x="654" y="418"/>
                  </a:cubicBezTo>
                  <a:close/>
                  <a:moveTo>
                    <a:pt x="679" y="382"/>
                  </a:moveTo>
                  <a:cubicBezTo>
                    <a:pt x="674" y="375"/>
                    <a:pt x="665" y="369"/>
                    <a:pt x="654" y="369"/>
                  </a:cubicBezTo>
                  <a:cubicBezTo>
                    <a:pt x="637" y="369"/>
                    <a:pt x="623" y="383"/>
                    <a:pt x="623" y="400"/>
                  </a:cubicBezTo>
                  <a:cubicBezTo>
                    <a:pt x="623" y="401"/>
                    <a:pt x="623" y="402"/>
                    <a:pt x="623" y="403"/>
                  </a:cubicBezTo>
                  <a:cubicBezTo>
                    <a:pt x="595" y="411"/>
                    <a:pt x="562" y="417"/>
                    <a:pt x="526" y="422"/>
                  </a:cubicBezTo>
                  <a:cubicBezTo>
                    <a:pt x="515" y="396"/>
                    <a:pt x="502" y="368"/>
                    <a:pt x="488" y="341"/>
                  </a:cubicBezTo>
                  <a:cubicBezTo>
                    <a:pt x="502" y="313"/>
                    <a:pt x="515" y="286"/>
                    <a:pt x="526" y="259"/>
                  </a:cubicBezTo>
                  <a:cubicBezTo>
                    <a:pt x="647" y="275"/>
                    <a:pt x="721" y="309"/>
                    <a:pt x="721" y="341"/>
                  </a:cubicBezTo>
                  <a:cubicBezTo>
                    <a:pt x="721" y="355"/>
                    <a:pt x="706" y="369"/>
                    <a:pt x="679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D85A463-AB53-48B4-AAE6-FD6618C913F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3947045" y="8101729"/>
              <a:ext cx="300034" cy="319065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ED1107BF-9237-42B0-AD2D-873A31B0019E}"/>
                </a:ext>
              </a:extLst>
            </p:cNvPr>
            <p:cNvSpPr>
              <a:spLocks noEditPoints="1"/>
            </p:cNvSpPr>
            <p:nvPr/>
          </p:nvSpPr>
          <p:spPr bwMode="auto">
            <a:xfrm rot="9900000">
              <a:off x="14328483" y="7254884"/>
              <a:ext cx="374461" cy="340657"/>
            </a:xfrm>
            <a:custGeom>
              <a:avLst/>
              <a:gdLst>
                <a:gd name="T0" fmla="*/ 588 w 701"/>
                <a:gd name="T1" fmla="*/ 527 h 638"/>
                <a:gd name="T2" fmla="*/ 375 w 701"/>
                <a:gd name="T3" fmla="*/ 311 h 638"/>
                <a:gd name="T4" fmla="*/ 436 w 701"/>
                <a:gd name="T5" fmla="*/ 281 h 638"/>
                <a:gd name="T6" fmla="*/ 563 w 701"/>
                <a:gd name="T7" fmla="*/ 258 h 638"/>
                <a:gd name="T8" fmla="*/ 432 w 701"/>
                <a:gd name="T9" fmla="*/ 258 h 638"/>
                <a:gd name="T10" fmla="*/ 371 w 701"/>
                <a:gd name="T11" fmla="*/ 283 h 638"/>
                <a:gd name="T12" fmla="*/ 382 w 701"/>
                <a:gd name="T13" fmla="*/ 128 h 638"/>
                <a:gd name="T14" fmla="*/ 469 w 701"/>
                <a:gd name="T15" fmla="*/ 66 h 638"/>
                <a:gd name="T16" fmla="*/ 338 w 701"/>
                <a:gd name="T17" fmla="*/ 66 h 638"/>
                <a:gd name="T18" fmla="*/ 319 w 701"/>
                <a:gd name="T19" fmla="*/ 229 h 638"/>
                <a:gd name="T20" fmla="*/ 205 w 701"/>
                <a:gd name="T21" fmla="*/ 283 h 638"/>
                <a:gd name="T22" fmla="*/ 131 w 701"/>
                <a:gd name="T23" fmla="*/ 258 h 638"/>
                <a:gd name="T24" fmla="*/ 0 w 701"/>
                <a:gd name="T25" fmla="*/ 258 h 638"/>
                <a:gd name="T26" fmla="*/ 127 w 701"/>
                <a:gd name="T27" fmla="*/ 280 h 638"/>
                <a:gd name="T28" fmla="*/ 201 w 701"/>
                <a:gd name="T29" fmla="*/ 311 h 638"/>
                <a:gd name="T30" fmla="*/ 210 w 701"/>
                <a:gd name="T31" fmla="*/ 472 h 638"/>
                <a:gd name="T32" fmla="*/ 130 w 701"/>
                <a:gd name="T33" fmla="*/ 536 h 638"/>
                <a:gd name="T34" fmla="*/ 262 w 701"/>
                <a:gd name="T35" fmla="*/ 536 h 638"/>
                <a:gd name="T36" fmla="*/ 258 w 701"/>
                <a:gd name="T37" fmla="*/ 393 h 638"/>
                <a:gd name="T38" fmla="*/ 348 w 701"/>
                <a:gd name="T39" fmla="*/ 374 h 638"/>
                <a:gd name="T40" fmla="*/ 570 w 701"/>
                <a:gd name="T41" fmla="*/ 572 h 638"/>
                <a:gd name="T42" fmla="*/ 701 w 701"/>
                <a:gd name="T43" fmla="*/ 572 h 638"/>
                <a:gd name="T44" fmla="*/ 498 w 701"/>
                <a:gd name="T45" fmla="*/ 206 h 638"/>
                <a:gd name="T46" fmla="*/ 498 w 701"/>
                <a:gd name="T47" fmla="*/ 309 h 638"/>
                <a:gd name="T48" fmla="*/ 448 w 701"/>
                <a:gd name="T49" fmla="*/ 270 h 638"/>
                <a:gd name="T50" fmla="*/ 446 w 701"/>
                <a:gd name="T51" fmla="*/ 258 h 638"/>
                <a:gd name="T52" fmla="*/ 352 w 701"/>
                <a:gd name="T53" fmla="*/ 66 h 638"/>
                <a:gd name="T54" fmla="*/ 455 w 701"/>
                <a:gd name="T55" fmla="*/ 66 h 638"/>
                <a:gd name="T56" fmla="*/ 352 w 701"/>
                <a:gd name="T57" fmla="*/ 66 h 638"/>
                <a:gd name="T58" fmla="*/ 14 w 701"/>
                <a:gd name="T59" fmla="*/ 258 h 638"/>
                <a:gd name="T60" fmla="*/ 117 w 701"/>
                <a:gd name="T61" fmla="*/ 258 h 638"/>
                <a:gd name="T62" fmla="*/ 248 w 701"/>
                <a:gd name="T63" fmla="*/ 536 h 638"/>
                <a:gd name="T64" fmla="*/ 144 w 701"/>
                <a:gd name="T65" fmla="*/ 536 h 638"/>
                <a:gd name="T66" fmla="*/ 248 w 701"/>
                <a:gd name="T67" fmla="*/ 536 h 638"/>
                <a:gd name="T68" fmla="*/ 288 w 701"/>
                <a:gd name="T69" fmla="*/ 237 h 638"/>
                <a:gd name="T70" fmla="*/ 288 w 701"/>
                <a:gd name="T71" fmla="*/ 384 h 638"/>
                <a:gd name="T72" fmla="*/ 635 w 701"/>
                <a:gd name="T73" fmla="*/ 624 h 638"/>
                <a:gd name="T74" fmla="*/ 635 w 701"/>
                <a:gd name="T75" fmla="*/ 521 h 638"/>
                <a:gd name="T76" fmla="*/ 635 w 701"/>
                <a:gd name="T77" fmla="*/ 62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638">
                  <a:moveTo>
                    <a:pt x="635" y="507"/>
                  </a:moveTo>
                  <a:cubicBezTo>
                    <a:pt x="617" y="507"/>
                    <a:pt x="600" y="514"/>
                    <a:pt x="588" y="527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68" y="349"/>
                    <a:pt x="375" y="331"/>
                    <a:pt x="375" y="311"/>
                  </a:cubicBezTo>
                  <a:cubicBezTo>
                    <a:pt x="375" y="306"/>
                    <a:pt x="375" y="301"/>
                    <a:pt x="374" y="296"/>
                  </a:cubicBezTo>
                  <a:cubicBezTo>
                    <a:pt x="436" y="281"/>
                    <a:pt x="436" y="281"/>
                    <a:pt x="436" y="281"/>
                  </a:cubicBezTo>
                  <a:cubicBezTo>
                    <a:pt x="445" y="306"/>
                    <a:pt x="469" y="323"/>
                    <a:pt x="498" y="323"/>
                  </a:cubicBezTo>
                  <a:cubicBezTo>
                    <a:pt x="534" y="323"/>
                    <a:pt x="563" y="294"/>
                    <a:pt x="563" y="258"/>
                  </a:cubicBezTo>
                  <a:cubicBezTo>
                    <a:pt x="563" y="222"/>
                    <a:pt x="534" y="192"/>
                    <a:pt x="498" y="192"/>
                  </a:cubicBezTo>
                  <a:cubicBezTo>
                    <a:pt x="461" y="192"/>
                    <a:pt x="432" y="222"/>
                    <a:pt x="432" y="258"/>
                  </a:cubicBezTo>
                  <a:cubicBezTo>
                    <a:pt x="432" y="261"/>
                    <a:pt x="432" y="264"/>
                    <a:pt x="433" y="267"/>
                  </a:cubicBezTo>
                  <a:cubicBezTo>
                    <a:pt x="371" y="283"/>
                    <a:pt x="371" y="283"/>
                    <a:pt x="371" y="283"/>
                  </a:cubicBezTo>
                  <a:cubicBezTo>
                    <a:pt x="364" y="262"/>
                    <a:pt x="350" y="246"/>
                    <a:pt x="331" y="235"/>
                  </a:cubicBezTo>
                  <a:cubicBezTo>
                    <a:pt x="382" y="128"/>
                    <a:pt x="382" y="128"/>
                    <a:pt x="382" y="128"/>
                  </a:cubicBezTo>
                  <a:cubicBezTo>
                    <a:pt x="389" y="130"/>
                    <a:pt x="396" y="132"/>
                    <a:pt x="403" y="132"/>
                  </a:cubicBezTo>
                  <a:cubicBezTo>
                    <a:pt x="439" y="132"/>
                    <a:pt x="469" y="102"/>
                    <a:pt x="469" y="66"/>
                  </a:cubicBezTo>
                  <a:cubicBezTo>
                    <a:pt x="469" y="30"/>
                    <a:pt x="439" y="0"/>
                    <a:pt x="403" y="0"/>
                  </a:cubicBezTo>
                  <a:cubicBezTo>
                    <a:pt x="367" y="0"/>
                    <a:pt x="338" y="30"/>
                    <a:pt x="338" y="66"/>
                  </a:cubicBezTo>
                  <a:cubicBezTo>
                    <a:pt x="338" y="90"/>
                    <a:pt x="350" y="110"/>
                    <a:pt x="369" y="122"/>
                  </a:cubicBezTo>
                  <a:cubicBezTo>
                    <a:pt x="319" y="229"/>
                    <a:pt x="319" y="229"/>
                    <a:pt x="319" y="229"/>
                  </a:cubicBezTo>
                  <a:cubicBezTo>
                    <a:pt x="309" y="225"/>
                    <a:pt x="299" y="223"/>
                    <a:pt x="288" y="223"/>
                  </a:cubicBezTo>
                  <a:cubicBezTo>
                    <a:pt x="250" y="223"/>
                    <a:pt x="217" y="249"/>
                    <a:pt x="205" y="283"/>
                  </a:cubicBezTo>
                  <a:cubicBezTo>
                    <a:pt x="130" y="267"/>
                    <a:pt x="130" y="267"/>
                    <a:pt x="130" y="267"/>
                  </a:cubicBezTo>
                  <a:cubicBezTo>
                    <a:pt x="131" y="264"/>
                    <a:pt x="131" y="261"/>
                    <a:pt x="131" y="258"/>
                  </a:cubicBezTo>
                  <a:cubicBezTo>
                    <a:pt x="131" y="222"/>
                    <a:pt x="101" y="192"/>
                    <a:pt x="65" y="192"/>
                  </a:cubicBezTo>
                  <a:cubicBezTo>
                    <a:pt x="29" y="192"/>
                    <a:pt x="0" y="222"/>
                    <a:pt x="0" y="258"/>
                  </a:cubicBezTo>
                  <a:cubicBezTo>
                    <a:pt x="0" y="294"/>
                    <a:pt x="29" y="323"/>
                    <a:pt x="65" y="323"/>
                  </a:cubicBezTo>
                  <a:cubicBezTo>
                    <a:pt x="93" y="323"/>
                    <a:pt x="118" y="305"/>
                    <a:pt x="127" y="280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1" y="301"/>
                    <a:pt x="201" y="306"/>
                    <a:pt x="201" y="311"/>
                  </a:cubicBezTo>
                  <a:cubicBezTo>
                    <a:pt x="201" y="343"/>
                    <a:pt x="219" y="372"/>
                    <a:pt x="246" y="387"/>
                  </a:cubicBezTo>
                  <a:cubicBezTo>
                    <a:pt x="210" y="472"/>
                    <a:pt x="210" y="472"/>
                    <a:pt x="210" y="472"/>
                  </a:cubicBezTo>
                  <a:cubicBezTo>
                    <a:pt x="206" y="471"/>
                    <a:pt x="201" y="471"/>
                    <a:pt x="196" y="471"/>
                  </a:cubicBezTo>
                  <a:cubicBezTo>
                    <a:pt x="160" y="471"/>
                    <a:pt x="130" y="500"/>
                    <a:pt x="130" y="536"/>
                  </a:cubicBezTo>
                  <a:cubicBezTo>
                    <a:pt x="130" y="573"/>
                    <a:pt x="160" y="602"/>
                    <a:pt x="196" y="602"/>
                  </a:cubicBezTo>
                  <a:cubicBezTo>
                    <a:pt x="232" y="602"/>
                    <a:pt x="262" y="573"/>
                    <a:pt x="262" y="536"/>
                  </a:cubicBezTo>
                  <a:cubicBezTo>
                    <a:pt x="262" y="510"/>
                    <a:pt x="246" y="487"/>
                    <a:pt x="224" y="477"/>
                  </a:cubicBezTo>
                  <a:cubicBezTo>
                    <a:pt x="258" y="393"/>
                    <a:pt x="258" y="393"/>
                    <a:pt x="258" y="393"/>
                  </a:cubicBezTo>
                  <a:cubicBezTo>
                    <a:pt x="268" y="396"/>
                    <a:pt x="278" y="398"/>
                    <a:pt x="288" y="398"/>
                  </a:cubicBezTo>
                  <a:cubicBezTo>
                    <a:pt x="311" y="398"/>
                    <a:pt x="332" y="389"/>
                    <a:pt x="348" y="374"/>
                  </a:cubicBezTo>
                  <a:cubicBezTo>
                    <a:pt x="580" y="538"/>
                    <a:pt x="580" y="538"/>
                    <a:pt x="580" y="538"/>
                  </a:cubicBezTo>
                  <a:cubicBezTo>
                    <a:pt x="573" y="548"/>
                    <a:pt x="570" y="560"/>
                    <a:pt x="570" y="572"/>
                  </a:cubicBezTo>
                  <a:cubicBezTo>
                    <a:pt x="570" y="609"/>
                    <a:pt x="599" y="638"/>
                    <a:pt x="635" y="638"/>
                  </a:cubicBezTo>
                  <a:cubicBezTo>
                    <a:pt x="672" y="638"/>
                    <a:pt x="701" y="609"/>
                    <a:pt x="701" y="572"/>
                  </a:cubicBezTo>
                  <a:cubicBezTo>
                    <a:pt x="701" y="536"/>
                    <a:pt x="672" y="507"/>
                    <a:pt x="635" y="507"/>
                  </a:cubicBezTo>
                  <a:close/>
                  <a:moveTo>
                    <a:pt x="498" y="206"/>
                  </a:moveTo>
                  <a:cubicBezTo>
                    <a:pt x="526" y="206"/>
                    <a:pt x="549" y="229"/>
                    <a:pt x="549" y="258"/>
                  </a:cubicBezTo>
                  <a:cubicBezTo>
                    <a:pt x="549" y="286"/>
                    <a:pt x="526" y="309"/>
                    <a:pt x="498" y="309"/>
                  </a:cubicBezTo>
                  <a:cubicBezTo>
                    <a:pt x="473" y="309"/>
                    <a:pt x="453" y="293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7" y="266"/>
                    <a:pt x="446" y="262"/>
                    <a:pt x="446" y="258"/>
                  </a:cubicBezTo>
                  <a:cubicBezTo>
                    <a:pt x="446" y="229"/>
                    <a:pt x="469" y="206"/>
                    <a:pt x="498" y="206"/>
                  </a:cubicBezTo>
                  <a:close/>
                  <a:moveTo>
                    <a:pt x="352" y="66"/>
                  </a:moveTo>
                  <a:cubicBezTo>
                    <a:pt x="352" y="37"/>
                    <a:pt x="375" y="14"/>
                    <a:pt x="403" y="14"/>
                  </a:cubicBezTo>
                  <a:cubicBezTo>
                    <a:pt x="432" y="14"/>
                    <a:pt x="455" y="37"/>
                    <a:pt x="455" y="66"/>
                  </a:cubicBezTo>
                  <a:cubicBezTo>
                    <a:pt x="455" y="94"/>
                    <a:pt x="432" y="118"/>
                    <a:pt x="403" y="118"/>
                  </a:cubicBezTo>
                  <a:cubicBezTo>
                    <a:pt x="375" y="118"/>
                    <a:pt x="352" y="94"/>
                    <a:pt x="352" y="66"/>
                  </a:cubicBezTo>
                  <a:close/>
                  <a:moveTo>
                    <a:pt x="65" y="309"/>
                  </a:moveTo>
                  <a:cubicBezTo>
                    <a:pt x="37" y="309"/>
                    <a:pt x="14" y="286"/>
                    <a:pt x="14" y="258"/>
                  </a:cubicBezTo>
                  <a:cubicBezTo>
                    <a:pt x="14" y="229"/>
                    <a:pt x="37" y="206"/>
                    <a:pt x="65" y="206"/>
                  </a:cubicBezTo>
                  <a:cubicBezTo>
                    <a:pt x="94" y="206"/>
                    <a:pt x="117" y="229"/>
                    <a:pt x="117" y="258"/>
                  </a:cubicBezTo>
                  <a:cubicBezTo>
                    <a:pt x="117" y="286"/>
                    <a:pt x="94" y="309"/>
                    <a:pt x="65" y="309"/>
                  </a:cubicBezTo>
                  <a:close/>
                  <a:moveTo>
                    <a:pt x="248" y="536"/>
                  </a:moveTo>
                  <a:cubicBezTo>
                    <a:pt x="248" y="565"/>
                    <a:pt x="225" y="588"/>
                    <a:pt x="196" y="588"/>
                  </a:cubicBezTo>
                  <a:cubicBezTo>
                    <a:pt x="168" y="588"/>
                    <a:pt x="144" y="565"/>
                    <a:pt x="144" y="536"/>
                  </a:cubicBezTo>
                  <a:cubicBezTo>
                    <a:pt x="144" y="508"/>
                    <a:pt x="168" y="485"/>
                    <a:pt x="196" y="485"/>
                  </a:cubicBezTo>
                  <a:cubicBezTo>
                    <a:pt x="225" y="485"/>
                    <a:pt x="248" y="508"/>
                    <a:pt x="248" y="536"/>
                  </a:cubicBezTo>
                  <a:close/>
                  <a:moveTo>
                    <a:pt x="215" y="311"/>
                  </a:moveTo>
                  <a:cubicBezTo>
                    <a:pt x="215" y="270"/>
                    <a:pt x="248" y="237"/>
                    <a:pt x="288" y="237"/>
                  </a:cubicBezTo>
                  <a:cubicBezTo>
                    <a:pt x="328" y="237"/>
                    <a:pt x="361" y="270"/>
                    <a:pt x="361" y="311"/>
                  </a:cubicBezTo>
                  <a:cubicBezTo>
                    <a:pt x="361" y="351"/>
                    <a:pt x="328" y="384"/>
                    <a:pt x="288" y="384"/>
                  </a:cubicBezTo>
                  <a:cubicBezTo>
                    <a:pt x="248" y="384"/>
                    <a:pt x="215" y="351"/>
                    <a:pt x="215" y="311"/>
                  </a:cubicBezTo>
                  <a:close/>
                  <a:moveTo>
                    <a:pt x="635" y="624"/>
                  </a:moveTo>
                  <a:cubicBezTo>
                    <a:pt x="607" y="624"/>
                    <a:pt x="584" y="601"/>
                    <a:pt x="584" y="572"/>
                  </a:cubicBezTo>
                  <a:cubicBezTo>
                    <a:pt x="584" y="544"/>
                    <a:pt x="607" y="521"/>
                    <a:pt x="635" y="521"/>
                  </a:cubicBezTo>
                  <a:cubicBezTo>
                    <a:pt x="664" y="521"/>
                    <a:pt x="687" y="544"/>
                    <a:pt x="687" y="572"/>
                  </a:cubicBezTo>
                  <a:cubicBezTo>
                    <a:pt x="687" y="601"/>
                    <a:pt x="664" y="624"/>
                    <a:pt x="635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5" name="Freeform 121">
              <a:extLst>
                <a:ext uri="{FF2B5EF4-FFF2-40B4-BE49-F238E27FC236}">
                  <a16:creationId xmlns:a16="http://schemas.microsoft.com/office/drawing/2014/main" id="{3221F2AF-0C83-4F28-A116-334712F92D73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3544675" y="6851854"/>
              <a:ext cx="258168" cy="259091"/>
            </a:xfrm>
            <a:custGeom>
              <a:avLst/>
              <a:gdLst>
                <a:gd name="T0" fmla="*/ 7 w 564"/>
                <a:gd name="T1" fmla="*/ 564 h 564"/>
                <a:gd name="T2" fmla="*/ 0 w 564"/>
                <a:gd name="T3" fmla="*/ 7 h 564"/>
                <a:gd name="T4" fmla="*/ 14 w 564"/>
                <a:gd name="T5" fmla="*/ 7 h 564"/>
                <a:gd name="T6" fmla="*/ 557 w 564"/>
                <a:gd name="T7" fmla="*/ 550 h 564"/>
                <a:gd name="T8" fmla="*/ 557 w 564"/>
                <a:gd name="T9" fmla="*/ 564 h 564"/>
                <a:gd name="T10" fmla="*/ 107 w 564"/>
                <a:gd name="T11" fmla="*/ 373 h 564"/>
                <a:gd name="T12" fmla="*/ 107 w 564"/>
                <a:gd name="T13" fmla="*/ 456 h 564"/>
                <a:gd name="T14" fmla="*/ 134 w 564"/>
                <a:gd name="T15" fmla="*/ 414 h 564"/>
                <a:gd name="T16" fmla="*/ 79 w 564"/>
                <a:gd name="T17" fmla="*/ 414 h 564"/>
                <a:gd name="T18" fmla="*/ 134 w 564"/>
                <a:gd name="T19" fmla="*/ 414 h 564"/>
                <a:gd name="T20" fmla="*/ 467 w 564"/>
                <a:gd name="T21" fmla="*/ 289 h 564"/>
                <a:gd name="T22" fmla="*/ 467 w 564"/>
                <a:gd name="T23" fmla="*/ 373 h 564"/>
                <a:gd name="T24" fmla="*/ 495 w 564"/>
                <a:gd name="T25" fmla="*/ 331 h 564"/>
                <a:gd name="T26" fmla="*/ 439 w 564"/>
                <a:gd name="T27" fmla="*/ 331 h 564"/>
                <a:gd name="T28" fmla="*/ 495 w 564"/>
                <a:gd name="T29" fmla="*/ 331 h 564"/>
                <a:gd name="T30" fmla="*/ 308 w 564"/>
                <a:gd name="T31" fmla="*/ 92 h 564"/>
                <a:gd name="T32" fmla="*/ 308 w 564"/>
                <a:gd name="T33" fmla="*/ 175 h 564"/>
                <a:gd name="T34" fmla="*/ 336 w 564"/>
                <a:gd name="T35" fmla="*/ 134 h 564"/>
                <a:gd name="T36" fmla="*/ 281 w 564"/>
                <a:gd name="T37" fmla="*/ 134 h 564"/>
                <a:gd name="T38" fmla="*/ 336 w 564"/>
                <a:gd name="T39" fmla="*/ 134 h 564"/>
                <a:gd name="T40" fmla="*/ 188 w 564"/>
                <a:gd name="T41" fmla="*/ 338 h 564"/>
                <a:gd name="T42" fmla="*/ 188 w 564"/>
                <a:gd name="T43" fmla="*/ 421 h 564"/>
                <a:gd name="T44" fmla="*/ 215 w 564"/>
                <a:gd name="T45" fmla="*/ 380 h 564"/>
                <a:gd name="T46" fmla="*/ 160 w 564"/>
                <a:gd name="T47" fmla="*/ 380 h 564"/>
                <a:gd name="T48" fmla="*/ 215 w 564"/>
                <a:gd name="T49" fmla="*/ 380 h 564"/>
                <a:gd name="T50" fmla="*/ 408 w 564"/>
                <a:gd name="T51" fmla="*/ 39 h 564"/>
                <a:gd name="T52" fmla="*/ 408 w 564"/>
                <a:gd name="T53" fmla="*/ 122 h 564"/>
                <a:gd name="T54" fmla="*/ 436 w 564"/>
                <a:gd name="T55" fmla="*/ 80 h 564"/>
                <a:gd name="T56" fmla="*/ 380 w 564"/>
                <a:gd name="T57" fmla="*/ 80 h 564"/>
                <a:gd name="T58" fmla="*/ 436 w 564"/>
                <a:gd name="T59" fmla="*/ 80 h 564"/>
                <a:gd name="T60" fmla="*/ 336 w 564"/>
                <a:gd name="T61" fmla="*/ 307 h 564"/>
                <a:gd name="T62" fmla="*/ 336 w 564"/>
                <a:gd name="T63" fmla="*/ 452 h 564"/>
                <a:gd name="T64" fmla="*/ 395 w 564"/>
                <a:gd name="T65" fmla="*/ 380 h 564"/>
                <a:gd name="T66" fmla="*/ 278 w 564"/>
                <a:gd name="T67" fmla="*/ 380 h 564"/>
                <a:gd name="T68" fmla="*/ 395 w 564"/>
                <a:gd name="T69" fmla="*/ 380 h 564"/>
                <a:gd name="T70" fmla="*/ 253 w 564"/>
                <a:gd name="T71" fmla="*/ 172 h 564"/>
                <a:gd name="T72" fmla="*/ 253 w 564"/>
                <a:gd name="T73" fmla="*/ 317 h 564"/>
                <a:gd name="T74" fmla="*/ 312 w 564"/>
                <a:gd name="T75" fmla="*/ 245 h 564"/>
                <a:gd name="T76" fmla="*/ 195 w 564"/>
                <a:gd name="T77" fmla="*/ 245 h 564"/>
                <a:gd name="T78" fmla="*/ 312 w 564"/>
                <a:gd name="T79" fmla="*/ 245 h 564"/>
                <a:gd name="T80" fmla="*/ 467 w 564"/>
                <a:gd name="T81" fmla="*/ 127 h 564"/>
                <a:gd name="T82" fmla="*/ 467 w 564"/>
                <a:gd name="T83" fmla="*/ 272 h 564"/>
                <a:gd name="T84" fmla="*/ 526 w 564"/>
                <a:gd name="T85" fmla="*/ 199 h 564"/>
                <a:gd name="T86" fmla="*/ 409 w 564"/>
                <a:gd name="T87" fmla="*/ 199 h 564"/>
                <a:gd name="T88" fmla="*/ 526 w 564"/>
                <a:gd name="T89" fmla="*/ 19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4">
                  <a:moveTo>
                    <a:pt x="557" y="564"/>
                  </a:move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1"/>
                    <a:pt x="0" y="5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50"/>
                    <a:pt x="14" y="550"/>
                    <a:pt x="14" y="550"/>
                  </a:cubicBezTo>
                  <a:cubicBezTo>
                    <a:pt x="557" y="550"/>
                    <a:pt x="557" y="550"/>
                    <a:pt x="557" y="550"/>
                  </a:cubicBezTo>
                  <a:cubicBezTo>
                    <a:pt x="561" y="550"/>
                    <a:pt x="564" y="553"/>
                    <a:pt x="564" y="557"/>
                  </a:cubicBezTo>
                  <a:cubicBezTo>
                    <a:pt x="564" y="561"/>
                    <a:pt x="561" y="564"/>
                    <a:pt x="557" y="564"/>
                  </a:cubicBezTo>
                  <a:close/>
                  <a:moveTo>
                    <a:pt x="148" y="414"/>
                  </a:moveTo>
                  <a:cubicBezTo>
                    <a:pt x="148" y="391"/>
                    <a:pt x="130" y="373"/>
                    <a:pt x="107" y="373"/>
                  </a:cubicBezTo>
                  <a:cubicBezTo>
                    <a:pt x="84" y="373"/>
                    <a:pt x="65" y="391"/>
                    <a:pt x="65" y="414"/>
                  </a:cubicBezTo>
                  <a:cubicBezTo>
                    <a:pt x="65" y="437"/>
                    <a:pt x="84" y="456"/>
                    <a:pt x="107" y="456"/>
                  </a:cubicBezTo>
                  <a:cubicBezTo>
                    <a:pt x="130" y="456"/>
                    <a:pt x="148" y="437"/>
                    <a:pt x="148" y="414"/>
                  </a:cubicBezTo>
                  <a:close/>
                  <a:moveTo>
                    <a:pt x="134" y="414"/>
                  </a:moveTo>
                  <a:cubicBezTo>
                    <a:pt x="134" y="430"/>
                    <a:pt x="122" y="442"/>
                    <a:pt x="107" y="442"/>
                  </a:cubicBezTo>
                  <a:cubicBezTo>
                    <a:pt x="91" y="442"/>
                    <a:pt x="79" y="430"/>
                    <a:pt x="79" y="414"/>
                  </a:cubicBezTo>
                  <a:cubicBezTo>
                    <a:pt x="79" y="399"/>
                    <a:pt x="91" y="387"/>
                    <a:pt x="107" y="387"/>
                  </a:cubicBezTo>
                  <a:cubicBezTo>
                    <a:pt x="122" y="387"/>
                    <a:pt x="134" y="399"/>
                    <a:pt x="134" y="414"/>
                  </a:cubicBezTo>
                  <a:close/>
                  <a:moveTo>
                    <a:pt x="509" y="331"/>
                  </a:moveTo>
                  <a:cubicBezTo>
                    <a:pt x="509" y="308"/>
                    <a:pt x="490" y="289"/>
                    <a:pt x="467" y="289"/>
                  </a:cubicBezTo>
                  <a:cubicBezTo>
                    <a:pt x="444" y="289"/>
                    <a:pt x="425" y="308"/>
                    <a:pt x="425" y="331"/>
                  </a:cubicBezTo>
                  <a:cubicBezTo>
                    <a:pt x="425" y="354"/>
                    <a:pt x="444" y="373"/>
                    <a:pt x="467" y="373"/>
                  </a:cubicBezTo>
                  <a:cubicBezTo>
                    <a:pt x="490" y="373"/>
                    <a:pt x="509" y="354"/>
                    <a:pt x="509" y="331"/>
                  </a:cubicBezTo>
                  <a:close/>
                  <a:moveTo>
                    <a:pt x="495" y="331"/>
                  </a:moveTo>
                  <a:cubicBezTo>
                    <a:pt x="495" y="346"/>
                    <a:pt x="482" y="359"/>
                    <a:pt x="467" y="359"/>
                  </a:cubicBezTo>
                  <a:cubicBezTo>
                    <a:pt x="452" y="359"/>
                    <a:pt x="439" y="346"/>
                    <a:pt x="439" y="331"/>
                  </a:cubicBezTo>
                  <a:cubicBezTo>
                    <a:pt x="439" y="316"/>
                    <a:pt x="452" y="303"/>
                    <a:pt x="467" y="303"/>
                  </a:cubicBezTo>
                  <a:cubicBezTo>
                    <a:pt x="482" y="303"/>
                    <a:pt x="495" y="316"/>
                    <a:pt x="495" y="331"/>
                  </a:cubicBezTo>
                  <a:close/>
                  <a:moveTo>
                    <a:pt x="350" y="134"/>
                  </a:moveTo>
                  <a:cubicBezTo>
                    <a:pt x="350" y="111"/>
                    <a:pt x="331" y="92"/>
                    <a:pt x="308" y="92"/>
                  </a:cubicBezTo>
                  <a:cubicBezTo>
                    <a:pt x="285" y="92"/>
                    <a:pt x="267" y="111"/>
                    <a:pt x="267" y="134"/>
                  </a:cubicBezTo>
                  <a:cubicBezTo>
                    <a:pt x="267" y="157"/>
                    <a:pt x="285" y="175"/>
                    <a:pt x="308" y="175"/>
                  </a:cubicBezTo>
                  <a:cubicBezTo>
                    <a:pt x="331" y="175"/>
                    <a:pt x="350" y="157"/>
                    <a:pt x="350" y="134"/>
                  </a:cubicBezTo>
                  <a:close/>
                  <a:moveTo>
                    <a:pt x="336" y="134"/>
                  </a:moveTo>
                  <a:cubicBezTo>
                    <a:pt x="336" y="149"/>
                    <a:pt x="324" y="161"/>
                    <a:pt x="308" y="161"/>
                  </a:cubicBezTo>
                  <a:cubicBezTo>
                    <a:pt x="293" y="161"/>
                    <a:pt x="281" y="149"/>
                    <a:pt x="281" y="134"/>
                  </a:cubicBezTo>
                  <a:cubicBezTo>
                    <a:pt x="281" y="118"/>
                    <a:pt x="293" y="106"/>
                    <a:pt x="308" y="106"/>
                  </a:cubicBezTo>
                  <a:cubicBezTo>
                    <a:pt x="324" y="106"/>
                    <a:pt x="336" y="118"/>
                    <a:pt x="336" y="134"/>
                  </a:cubicBezTo>
                  <a:close/>
                  <a:moveTo>
                    <a:pt x="229" y="380"/>
                  </a:moveTo>
                  <a:cubicBezTo>
                    <a:pt x="229" y="357"/>
                    <a:pt x="211" y="338"/>
                    <a:pt x="188" y="338"/>
                  </a:cubicBezTo>
                  <a:cubicBezTo>
                    <a:pt x="165" y="338"/>
                    <a:pt x="146" y="357"/>
                    <a:pt x="146" y="380"/>
                  </a:cubicBezTo>
                  <a:cubicBezTo>
                    <a:pt x="146" y="403"/>
                    <a:pt x="165" y="421"/>
                    <a:pt x="188" y="421"/>
                  </a:cubicBezTo>
                  <a:cubicBezTo>
                    <a:pt x="211" y="421"/>
                    <a:pt x="229" y="403"/>
                    <a:pt x="229" y="380"/>
                  </a:cubicBezTo>
                  <a:close/>
                  <a:moveTo>
                    <a:pt x="215" y="380"/>
                  </a:moveTo>
                  <a:cubicBezTo>
                    <a:pt x="215" y="395"/>
                    <a:pt x="203" y="407"/>
                    <a:pt x="188" y="407"/>
                  </a:cubicBezTo>
                  <a:cubicBezTo>
                    <a:pt x="172" y="407"/>
                    <a:pt x="160" y="395"/>
                    <a:pt x="160" y="380"/>
                  </a:cubicBezTo>
                  <a:cubicBezTo>
                    <a:pt x="160" y="364"/>
                    <a:pt x="172" y="352"/>
                    <a:pt x="188" y="352"/>
                  </a:cubicBezTo>
                  <a:cubicBezTo>
                    <a:pt x="203" y="352"/>
                    <a:pt x="215" y="364"/>
                    <a:pt x="215" y="380"/>
                  </a:cubicBezTo>
                  <a:close/>
                  <a:moveTo>
                    <a:pt x="450" y="80"/>
                  </a:moveTo>
                  <a:cubicBezTo>
                    <a:pt x="450" y="57"/>
                    <a:pt x="431" y="39"/>
                    <a:pt x="408" y="39"/>
                  </a:cubicBezTo>
                  <a:cubicBezTo>
                    <a:pt x="385" y="39"/>
                    <a:pt x="366" y="57"/>
                    <a:pt x="366" y="80"/>
                  </a:cubicBezTo>
                  <a:cubicBezTo>
                    <a:pt x="366" y="103"/>
                    <a:pt x="385" y="122"/>
                    <a:pt x="408" y="122"/>
                  </a:cubicBezTo>
                  <a:cubicBezTo>
                    <a:pt x="431" y="122"/>
                    <a:pt x="450" y="103"/>
                    <a:pt x="450" y="80"/>
                  </a:cubicBezTo>
                  <a:close/>
                  <a:moveTo>
                    <a:pt x="436" y="80"/>
                  </a:moveTo>
                  <a:cubicBezTo>
                    <a:pt x="436" y="96"/>
                    <a:pt x="423" y="108"/>
                    <a:pt x="408" y="108"/>
                  </a:cubicBezTo>
                  <a:cubicBezTo>
                    <a:pt x="393" y="108"/>
                    <a:pt x="380" y="96"/>
                    <a:pt x="380" y="80"/>
                  </a:cubicBezTo>
                  <a:cubicBezTo>
                    <a:pt x="380" y="65"/>
                    <a:pt x="393" y="53"/>
                    <a:pt x="408" y="53"/>
                  </a:cubicBezTo>
                  <a:cubicBezTo>
                    <a:pt x="423" y="53"/>
                    <a:pt x="436" y="65"/>
                    <a:pt x="436" y="80"/>
                  </a:cubicBezTo>
                  <a:close/>
                  <a:moveTo>
                    <a:pt x="409" y="380"/>
                  </a:moveTo>
                  <a:cubicBezTo>
                    <a:pt x="409" y="340"/>
                    <a:pt x="376" y="307"/>
                    <a:pt x="336" y="307"/>
                  </a:cubicBezTo>
                  <a:cubicBezTo>
                    <a:pt x="296" y="307"/>
                    <a:pt x="264" y="340"/>
                    <a:pt x="264" y="380"/>
                  </a:cubicBezTo>
                  <a:cubicBezTo>
                    <a:pt x="264" y="420"/>
                    <a:pt x="296" y="452"/>
                    <a:pt x="336" y="452"/>
                  </a:cubicBezTo>
                  <a:cubicBezTo>
                    <a:pt x="376" y="452"/>
                    <a:pt x="409" y="420"/>
                    <a:pt x="409" y="380"/>
                  </a:cubicBezTo>
                  <a:close/>
                  <a:moveTo>
                    <a:pt x="395" y="380"/>
                  </a:moveTo>
                  <a:cubicBezTo>
                    <a:pt x="395" y="412"/>
                    <a:pt x="369" y="438"/>
                    <a:pt x="336" y="438"/>
                  </a:cubicBezTo>
                  <a:cubicBezTo>
                    <a:pt x="304" y="438"/>
                    <a:pt x="278" y="412"/>
                    <a:pt x="278" y="380"/>
                  </a:cubicBezTo>
                  <a:cubicBezTo>
                    <a:pt x="278" y="347"/>
                    <a:pt x="304" y="321"/>
                    <a:pt x="336" y="321"/>
                  </a:cubicBezTo>
                  <a:cubicBezTo>
                    <a:pt x="369" y="321"/>
                    <a:pt x="395" y="347"/>
                    <a:pt x="395" y="380"/>
                  </a:cubicBezTo>
                  <a:close/>
                  <a:moveTo>
                    <a:pt x="326" y="245"/>
                  </a:moveTo>
                  <a:cubicBezTo>
                    <a:pt x="326" y="205"/>
                    <a:pt x="293" y="172"/>
                    <a:pt x="253" y="172"/>
                  </a:cubicBezTo>
                  <a:cubicBezTo>
                    <a:pt x="213" y="172"/>
                    <a:pt x="181" y="205"/>
                    <a:pt x="181" y="245"/>
                  </a:cubicBezTo>
                  <a:cubicBezTo>
                    <a:pt x="181" y="285"/>
                    <a:pt x="213" y="317"/>
                    <a:pt x="253" y="317"/>
                  </a:cubicBezTo>
                  <a:cubicBezTo>
                    <a:pt x="293" y="317"/>
                    <a:pt x="326" y="285"/>
                    <a:pt x="326" y="245"/>
                  </a:cubicBezTo>
                  <a:close/>
                  <a:moveTo>
                    <a:pt x="312" y="245"/>
                  </a:moveTo>
                  <a:cubicBezTo>
                    <a:pt x="312" y="277"/>
                    <a:pt x="285" y="303"/>
                    <a:pt x="253" y="303"/>
                  </a:cubicBezTo>
                  <a:cubicBezTo>
                    <a:pt x="221" y="303"/>
                    <a:pt x="195" y="277"/>
                    <a:pt x="195" y="245"/>
                  </a:cubicBezTo>
                  <a:cubicBezTo>
                    <a:pt x="195" y="212"/>
                    <a:pt x="221" y="186"/>
                    <a:pt x="253" y="186"/>
                  </a:cubicBezTo>
                  <a:cubicBezTo>
                    <a:pt x="285" y="186"/>
                    <a:pt x="312" y="212"/>
                    <a:pt x="312" y="245"/>
                  </a:cubicBezTo>
                  <a:close/>
                  <a:moveTo>
                    <a:pt x="540" y="199"/>
                  </a:moveTo>
                  <a:cubicBezTo>
                    <a:pt x="540" y="159"/>
                    <a:pt x="507" y="127"/>
                    <a:pt x="467" y="127"/>
                  </a:cubicBezTo>
                  <a:cubicBezTo>
                    <a:pt x="427" y="127"/>
                    <a:pt x="395" y="159"/>
                    <a:pt x="395" y="199"/>
                  </a:cubicBezTo>
                  <a:cubicBezTo>
                    <a:pt x="395" y="239"/>
                    <a:pt x="427" y="272"/>
                    <a:pt x="467" y="272"/>
                  </a:cubicBezTo>
                  <a:cubicBezTo>
                    <a:pt x="507" y="272"/>
                    <a:pt x="540" y="239"/>
                    <a:pt x="540" y="199"/>
                  </a:cubicBezTo>
                  <a:close/>
                  <a:moveTo>
                    <a:pt x="526" y="199"/>
                  </a:moveTo>
                  <a:cubicBezTo>
                    <a:pt x="526" y="231"/>
                    <a:pt x="499" y="258"/>
                    <a:pt x="467" y="258"/>
                  </a:cubicBezTo>
                  <a:cubicBezTo>
                    <a:pt x="435" y="258"/>
                    <a:pt x="409" y="231"/>
                    <a:pt x="409" y="199"/>
                  </a:cubicBezTo>
                  <a:cubicBezTo>
                    <a:pt x="409" y="167"/>
                    <a:pt x="435" y="141"/>
                    <a:pt x="467" y="141"/>
                  </a:cubicBezTo>
                  <a:cubicBezTo>
                    <a:pt x="499" y="141"/>
                    <a:pt x="526" y="167"/>
                    <a:pt x="526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" name="Freeform 82">
              <a:extLst>
                <a:ext uri="{FF2B5EF4-FFF2-40B4-BE49-F238E27FC236}">
                  <a16:creationId xmlns:a16="http://schemas.microsoft.com/office/drawing/2014/main" id="{A93548FA-61F1-4BA0-81CA-D03846739A1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1032765" y="6736702"/>
              <a:ext cx="446562" cy="376643"/>
            </a:xfrm>
            <a:custGeom>
              <a:avLst/>
              <a:gdLst>
                <a:gd name="T0" fmla="*/ 661 w 689"/>
                <a:gd name="T1" fmla="*/ 516 h 582"/>
                <a:gd name="T2" fmla="*/ 654 w 689"/>
                <a:gd name="T3" fmla="*/ 488 h 582"/>
                <a:gd name="T4" fmla="*/ 609 w 689"/>
                <a:gd name="T5" fmla="*/ 183 h 582"/>
                <a:gd name="T6" fmla="*/ 660 w 689"/>
                <a:gd name="T7" fmla="*/ 176 h 582"/>
                <a:gd name="T8" fmla="*/ 656 w 689"/>
                <a:gd name="T9" fmla="*/ 142 h 582"/>
                <a:gd name="T10" fmla="*/ 339 w 689"/>
                <a:gd name="T11" fmla="*/ 1 h 582"/>
                <a:gd name="T12" fmla="*/ 26 w 689"/>
                <a:gd name="T13" fmla="*/ 149 h 582"/>
                <a:gd name="T14" fmla="*/ 33 w 689"/>
                <a:gd name="T15" fmla="*/ 183 h 582"/>
                <a:gd name="T16" fmla="*/ 80 w 689"/>
                <a:gd name="T17" fmla="*/ 488 h 582"/>
                <a:gd name="T18" fmla="*/ 25 w 689"/>
                <a:gd name="T19" fmla="*/ 495 h 582"/>
                <a:gd name="T20" fmla="*/ 7 w 689"/>
                <a:gd name="T21" fmla="*/ 516 h 582"/>
                <a:gd name="T22" fmla="*/ 0 w 689"/>
                <a:gd name="T23" fmla="*/ 575 h 582"/>
                <a:gd name="T24" fmla="*/ 682 w 689"/>
                <a:gd name="T25" fmla="*/ 582 h 582"/>
                <a:gd name="T26" fmla="*/ 689 w 689"/>
                <a:gd name="T27" fmla="*/ 523 h 582"/>
                <a:gd name="T28" fmla="*/ 595 w 689"/>
                <a:gd name="T29" fmla="*/ 488 h 582"/>
                <a:gd name="T30" fmla="*/ 526 w 689"/>
                <a:gd name="T31" fmla="*/ 183 h 582"/>
                <a:gd name="T32" fmla="*/ 595 w 689"/>
                <a:gd name="T33" fmla="*/ 488 h 582"/>
                <a:gd name="T34" fmla="*/ 392 w 689"/>
                <a:gd name="T35" fmla="*/ 183 h 582"/>
                <a:gd name="T36" fmla="*/ 512 w 689"/>
                <a:gd name="T37" fmla="*/ 488 h 582"/>
                <a:gd name="T38" fmla="*/ 308 w 689"/>
                <a:gd name="T39" fmla="*/ 488 h 582"/>
                <a:gd name="T40" fmla="*/ 378 w 689"/>
                <a:gd name="T41" fmla="*/ 183 h 582"/>
                <a:gd name="T42" fmla="*/ 308 w 689"/>
                <a:gd name="T43" fmla="*/ 488 h 582"/>
                <a:gd name="T44" fmla="*/ 178 w 689"/>
                <a:gd name="T45" fmla="*/ 183 h 582"/>
                <a:gd name="T46" fmla="*/ 294 w 689"/>
                <a:gd name="T47" fmla="*/ 488 h 582"/>
                <a:gd name="T48" fmla="*/ 40 w 689"/>
                <a:gd name="T49" fmla="*/ 153 h 582"/>
                <a:gd name="T50" fmla="*/ 646 w 689"/>
                <a:gd name="T51" fmla="*/ 153 h 582"/>
                <a:gd name="T52" fmla="*/ 40 w 689"/>
                <a:gd name="T53" fmla="*/ 169 h 582"/>
                <a:gd name="T54" fmla="*/ 94 w 689"/>
                <a:gd name="T55" fmla="*/ 183 h 582"/>
                <a:gd name="T56" fmla="*/ 164 w 689"/>
                <a:gd name="T57" fmla="*/ 488 h 582"/>
                <a:gd name="T58" fmla="*/ 94 w 689"/>
                <a:gd name="T59" fmla="*/ 183 h 582"/>
                <a:gd name="T60" fmla="*/ 14 w 689"/>
                <a:gd name="T61" fmla="*/ 568 h 582"/>
                <a:gd name="T62" fmla="*/ 32 w 689"/>
                <a:gd name="T63" fmla="*/ 530 h 582"/>
                <a:gd name="T64" fmla="*/ 39 w 689"/>
                <a:gd name="T65" fmla="*/ 502 h 582"/>
                <a:gd name="T66" fmla="*/ 647 w 689"/>
                <a:gd name="T67" fmla="*/ 523 h 582"/>
                <a:gd name="T68" fmla="*/ 675 w 689"/>
                <a:gd name="T69" fmla="*/ 5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close/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488"/>
                  </a:moveTo>
                  <a:cubicBezTo>
                    <a:pt x="392" y="183"/>
                    <a:pt x="392" y="183"/>
                    <a:pt x="392" y="183"/>
                  </a:cubicBez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lnTo>
                    <a:pt x="392" y="488"/>
                  </a:lnTo>
                  <a:close/>
                  <a:moveTo>
                    <a:pt x="308" y="488"/>
                  </a:moveTo>
                  <a:cubicBezTo>
                    <a:pt x="308" y="183"/>
                    <a:pt x="308" y="183"/>
                    <a:pt x="308" y="183"/>
                  </a:cubicBez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lnTo>
                    <a:pt x="308" y="488"/>
                  </a:lnTo>
                  <a:close/>
                  <a:moveTo>
                    <a:pt x="178" y="488"/>
                  </a:moveTo>
                  <a:cubicBezTo>
                    <a:pt x="178" y="183"/>
                    <a:pt x="178" y="183"/>
                    <a:pt x="178" y="183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lnTo>
                    <a:pt x="178" y="488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7" name="Freeform 134">
              <a:extLst>
                <a:ext uri="{FF2B5EF4-FFF2-40B4-BE49-F238E27FC236}">
                  <a16:creationId xmlns:a16="http://schemas.microsoft.com/office/drawing/2014/main" id="{5AFCB034-3C87-4A21-B15C-9A04C6DA4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44742" y="6314480"/>
              <a:ext cx="546572" cy="575758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82" name="Freeform 10"/>
            <p:cNvSpPr>
              <a:spLocks/>
            </p:cNvSpPr>
            <p:nvPr/>
          </p:nvSpPr>
          <p:spPr bwMode="auto">
            <a:xfrm rot="10800000" flipH="1">
              <a:off x="12014174" y="5700243"/>
              <a:ext cx="381501" cy="585788"/>
            </a:xfrm>
            <a:custGeom>
              <a:avLst/>
              <a:gdLst>
                <a:gd name="T0" fmla="*/ 348104 w 297"/>
                <a:gd name="T1" fmla="*/ 585788 h 737"/>
                <a:gd name="T2" fmla="*/ 348104 w 297"/>
                <a:gd name="T3" fmla="*/ 585788 h 737"/>
                <a:gd name="T4" fmla="*/ 0 w 297"/>
                <a:gd name="T5" fmla="*/ 5564 h 737"/>
                <a:gd name="T6" fmla="*/ 20552 w 297"/>
                <a:gd name="T7" fmla="*/ 0 h 737"/>
                <a:gd name="T8" fmla="*/ 381501 w 297"/>
                <a:gd name="T9" fmla="*/ 436360 h 737"/>
                <a:gd name="T10" fmla="*/ 348104 w 297"/>
                <a:gd name="T11" fmla="*/ 585788 h 7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737">
                  <a:moveTo>
                    <a:pt x="271" y="737"/>
                  </a:moveTo>
                  <a:lnTo>
                    <a:pt x="271" y="737"/>
                  </a:lnTo>
                  <a:cubicBezTo>
                    <a:pt x="289" y="476"/>
                    <a:pt x="90" y="149"/>
                    <a:pt x="0" y="7"/>
                  </a:cubicBezTo>
                  <a:lnTo>
                    <a:pt x="16" y="0"/>
                  </a:lnTo>
                  <a:cubicBezTo>
                    <a:pt x="95" y="96"/>
                    <a:pt x="256" y="350"/>
                    <a:pt x="297" y="549"/>
                  </a:cubicBezTo>
                  <a:lnTo>
                    <a:pt x="271" y="737"/>
                  </a:lnTo>
                  <a:close/>
                </a:path>
              </a:pathLst>
            </a:custGeom>
            <a:solidFill>
              <a:srgbClr val="C0BF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83" name="Freeform 6"/>
            <p:cNvSpPr>
              <a:spLocks/>
            </p:cNvSpPr>
            <p:nvPr/>
          </p:nvSpPr>
          <p:spPr bwMode="auto">
            <a:xfrm rot="10800000">
              <a:off x="12813156" y="5541466"/>
              <a:ext cx="663575" cy="689624"/>
            </a:xfrm>
            <a:custGeom>
              <a:avLst/>
              <a:gdLst>
                <a:gd name="T0" fmla="*/ 643684 w 834"/>
                <a:gd name="T1" fmla="*/ 405352 h 524"/>
                <a:gd name="T2" fmla="*/ 643684 w 834"/>
                <a:gd name="T3" fmla="*/ 405352 h 524"/>
                <a:gd name="T4" fmla="*/ 0 w 834"/>
                <a:gd name="T5" fmla="*/ 60540 h 524"/>
                <a:gd name="T6" fmla="*/ 0 w 834"/>
                <a:gd name="T7" fmla="*/ 80281 h 524"/>
                <a:gd name="T8" fmla="*/ 663575 w 834"/>
                <a:gd name="T9" fmla="*/ 689624 h 524"/>
                <a:gd name="T10" fmla="*/ 643684 w 834"/>
                <a:gd name="T11" fmla="*/ 405352 h 5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4" h="524">
                  <a:moveTo>
                    <a:pt x="809" y="308"/>
                  </a:moveTo>
                  <a:lnTo>
                    <a:pt x="809" y="308"/>
                  </a:lnTo>
                  <a:cubicBezTo>
                    <a:pt x="614" y="70"/>
                    <a:pt x="222" y="0"/>
                    <a:pt x="0" y="46"/>
                  </a:cubicBezTo>
                  <a:lnTo>
                    <a:pt x="0" y="61"/>
                  </a:lnTo>
                  <a:cubicBezTo>
                    <a:pt x="222" y="16"/>
                    <a:pt x="779" y="168"/>
                    <a:pt x="834" y="524"/>
                  </a:cubicBezTo>
                  <a:lnTo>
                    <a:pt x="809" y="308"/>
                  </a:ln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84" name="Freeform 8"/>
            <p:cNvSpPr>
              <a:spLocks/>
            </p:cNvSpPr>
            <p:nvPr/>
          </p:nvSpPr>
          <p:spPr bwMode="auto">
            <a:xfrm rot="10800000">
              <a:off x="12055617" y="7857682"/>
              <a:ext cx="408369" cy="448143"/>
            </a:xfrm>
            <a:custGeom>
              <a:avLst/>
              <a:gdLst>
                <a:gd name="T0" fmla="*/ 12636 w 711"/>
                <a:gd name="T1" fmla="*/ 307298 h 700"/>
                <a:gd name="T2" fmla="*/ 12636 w 711"/>
                <a:gd name="T3" fmla="*/ 307298 h 700"/>
                <a:gd name="T4" fmla="*/ 408369 w 711"/>
                <a:gd name="T5" fmla="*/ 0 h 700"/>
                <a:gd name="T6" fmla="*/ 408369 w 711"/>
                <a:gd name="T7" fmla="*/ 10243 h 700"/>
                <a:gd name="T8" fmla="*/ 0 w 711"/>
                <a:gd name="T9" fmla="*/ 448143 h 700"/>
                <a:gd name="T10" fmla="*/ 12636 w 711"/>
                <a:gd name="T11" fmla="*/ 307298 h 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700">
                  <a:moveTo>
                    <a:pt x="22" y="480"/>
                  </a:moveTo>
                  <a:lnTo>
                    <a:pt x="22" y="480"/>
                  </a:lnTo>
                  <a:cubicBezTo>
                    <a:pt x="122" y="259"/>
                    <a:pt x="454" y="71"/>
                    <a:pt x="711" y="0"/>
                  </a:cubicBezTo>
                  <a:lnTo>
                    <a:pt x="711" y="16"/>
                  </a:lnTo>
                  <a:cubicBezTo>
                    <a:pt x="454" y="86"/>
                    <a:pt x="55" y="345"/>
                    <a:pt x="0" y="700"/>
                  </a:cubicBezTo>
                  <a:lnTo>
                    <a:pt x="22" y="480"/>
                  </a:lnTo>
                  <a:close/>
                </a:path>
              </a:pathLst>
            </a:custGeom>
            <a:solidFill>
              <a:srgbClr val="A7A7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85" name="Freeform 9"/>
            <p:cNvSpPr>
              <a:spLocks/>
            </p:cNvSpPr>
            <p:nvPr/>
          </p:nvSpPr>
          <p:spPr bwMode="auto">
            <a:xfrm rot="10800000" flipV="1">
              <a:off x="13318350" y="8266961"/>
              <a:ext cx="219509" cy="310977"/>
            </a:xfrm>
            <a:custGeom>
              <a:avLst/>
              <a:gdLst>
                <a:gd name="T0" fmla="*/ 219509 w 569"/>
                <a:gd name="T1" fmla="*/ 310977 h 340"/>
                <a:gd name="T2" fmla="*/ 219509 w 569"/>
                <a:gd name="T3" fmla="*/ 310977 h 340"/>
                <a:gd name="T4" fmla="*/ 0 w 569"/>
                <a:gd name="T5" fmla="*/ 14634 h 340"/>
                <a:gd name="T6" fmla="*/ 1543 w 569"/>
                <a:gd name="T7" fmla="*/ 0 h 340"/>
                <a:gd name="T8" fmla="*/ 194433 w 569"/>
                <a:gd name="T9" fmla="*/ 207623 h 340"/>
                <a:gd name="T10" fmla="*/ 219509 w 569"/>
                <a:gd name="T11" fmla="*/ 310977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9" h="340">
                  <a:moveTo>
                    <a:pt x="569" y="340"/>
                  </a:moveTo>
                  <a:lnTo>
                    <a:pt x="569" y="340"/>
                  </a:lnTo>
                  <a:cubicBezTo>
                    <a:pt x="395" y="146"/>
                    <a:pt x="164" y="49"/>
                    <a:pt x="0" y="16"/>
                  </a:cubicBezTo>
                  <a:lnTo>
                    <a:pt x="4" y="0"/>
                  </a:lnTo>
                  <a:cubicBezTo>
                    <a:pt x="168" y="34"/>
                    <a:pt x="385" y="113"/>
                    <a:pt x="504" y="227"/>
                  </a:cubicBezTo>
                  <a:lnTo>
                    <a:pt x="569" y="340"/>
                  </a:lnTo>
                  <a:close/>
                </a:path>
              </a:pathLst>
            </a:custGeom>
            <a:solidFill>
              <a:srgbClr val="BEBDB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86" name="Freeform 9"/>
            <p:cNvSpPr>
              <a:spLocks/>
            </p:cNvSpPr>
            <p:nvPr/>
          </p:nvSpPr>
          <p:spPr bwMode="auto">
            <a:xfrm rot="10800000" flipV="1">
              <a:off x="12380480" y="6856584"/>
              <a:ext cx="178505" cy="310977"/>
            </a:xfrm>
            <a:custGeom>
              <a:avLst/>
              <a:gdLst>
                <a:gd name="T0" fmla="*/ 178505 w 569"/>
                <a:gd name="T1" fmla="*/ 310977 h 340"/>
                <a:gd name="T2" fmla="*/ 178505 w 569"/>
                <a:gd name="T3" fmla="*/ 310977 h 340"/>
                <a:gd name="T4" fmla="*/ 0 w 569"/>
                <a:gd name="T5" fmla="*/ 14634 h 340"/>
                <a:gd name="T6" fmla="*/ 1255 w 569"/>
                <a:gd name="T7" fmla="*/ 0 h 340"/>
                <a:gd name="T8" fmla="*/ 158113 w 569"/>
                <a:gd name="T9" fmla="*/ 207623 h 340"/>
                <a:gd name="T10" fmla="*/ 178505 w 569"/>
                <a:gd name="T11" fmla="*/ 310977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9" h="340">
                  <a:moveTo>
                    <a:pt x="569" y="340"/>
                  </a:moveTo>
                  <a:lnTo>
                    <a:pt x="569" y="340"/>
                  </a:lnTo>
                  <a:cubicBezTo>
                    <a:pt x="395" y="146"/>
                    <a:pt x="164" y="49"/>
                    <a:pt x="0" y="16"/>
                  </a:cubicBezTo>
                  <a:lnTo>
                    <a:pt x="4" y="0"/>
                  </a:lnTo>
                  <a:cubicBezTo>
                    <a:pt x="168" y="34"/>
                    <a:pt x="385" y="113"/>
                    <a:pt x="504" y="227"/>
                  </a:cubicBezTo>
                  <a:lnTo>
                    <a:pt x="569" y="340"/>
                  </a:lnTo>
                  <a:close/>
                </a:path>
              </a:pathLst>
            </a:custGeom>
            <a:solidFill>
              <a:srgbClr val="A7A7A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5187" name="Freeform 9"/>
            <p:cNvSpPr>
              <a:spLocks/>
            </p:cNvSpPr>
            <p:nvPr/>
          </p:nvSpPr>
          <p:spPr bwMode="auto">
            <a:xfrm rot="2192027" flipV="1">
              <a:off x="13211824" y="6844807"/>
              <a:ext cx="264098" cy="248460"/>
            </a:xfrm>
            <a:custGeom>
              <a:avLst/>
              <a:gdLst>
                <a:gd name="T0" fmla="*/ 264098 w 569"/>
                <a:gd name="T1" fmla="*/ 248460 h 340"/>
                <a:gd name="T2" fmla="*/ 264098 w 569"/>
                <a:gd name="T3" fmla="*/ 248460 h 340"/>
                <a:gd name="T4" fmla="*/ 0 w 569"/>
                <a:gd name="T5" fmla="*/ 11692 h 340"/>
                <a:gd name="T6" fmla="*/ 1857 w 569"/>
                <a:gd name="T7" fmla="*/ 0 h 340"/>
                <a:gd name="T8" fmla="*/ 233929 w 569"/>
                <a:gd name="T9" fmla="*/ 165884 h 340"/>
                <a:gd name="T10" fmla="*/ 264098 w 569"/>
                <a:gd name="T11" fmla="*/ 24846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9" h="340">
                  <a:moveTo>
                    <a:pt x="569" y="340"/>
                  </a:moveTo>
                  <a:lnTo>
                    <a:pt x="569" y="340"/>
                  </a:lnTo>
                  <a:cubicBezTo>
                    <a:pt x="395" y="146"/>
                    <a:pt x="164" y="49"/>
                    <a:pt x="0" y="16"/>
                  </a:cubicBezTo>
                  <a:lnTo>
                    <a:pt x="4" y="0"/>
                  </a:lnTo>
                  <a:cubicBezTo>
                    <a:pt x="168" y="34"/>
                    <a:pt x="385" y="113"/>
                    <a:pt x="504" y="227"/>
                  </a:cubicBezTo>
                  <a:lnTo>
                    <a:pt x="569" y="340"/>
                  </a:ln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104" name="Freeform 81">
              <a:extLst>
                <a:ext uri="{FF2B5EF4-FFF2-40B4-BE49-F238E27FC236}">
                  <a16:creationId xmlns:a16="http://schemas.microsoft.com/office/drawing/2014/main" id="{E3D0582D-1E52-461A-A043-CDA3514B030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3677247" y="5849075"/>
              <a:ext cx="393068" cy="491794"/>
            </a:xfrm>
            <a:custGeom>
              <a:avLst/>
              <a:gdLst>
                <a:gd name="T0" fmla="*/ 596 w 603"/>
                <a:gd name="T1" fmla="*/ 239 h 757"/>
                <a:gd name="T2" fmla="*/ 578 w 603"/>
                <a:gd name="T3" fmla="*/ 180 h 757"/>
                <a:gd name="T4" fmla="*/ 548 w 603"/>
                <a:gd name="T5" fmla="*/ 126 h 757"/>
                <a:gd name="T6" fmla="*/ 507 w 603"/>
                <a:gd name="T7" fmla="*/ 80 h 757"/>
                <a:gd name="T8" fmla="*/ 458 w 603"/>
                <a:gd name="T9" fmla="*/ 43 h 757"/>
                <a:gd name="T10" fmla="*/ 403 w 603"/>
                <a:gd name="T11" fmla="*/ 17 h 757"/>
                <a:gd name="T12" fmla="*/ 343 w 603"/>
                <a:gd name="T13" fmla="*/ 3 h 757"/>
                <a:gd name="T14" fmla="*/ 281 w 603"/>
                <a:gd name="T15" fmla="*/ 2 h 757"/>
                <a:gd name="T16" fmla="*/ 221 w 603"/>
                <a:gd name="T17" fmla="*/ 14 h 757"/>
                <a:gd name="T18" fmla="*/ 164 w 603"/>
                <a:gd name="T19" fmla="*/ 38 h 757"/>
                <a:gd name="T20" fmla="*/ 114 w 603"/>
                <a:gd name="T21" fmla="*/ 73 h 757"/>
                <a:gd name="T22" fmla="*/ 72 w 603"/>
                <a:gd name="T23" fmla="*/ 118 h 757"/>
                <a:gd name="T24" fmla="*/ 40 w 603"/>
                <a:gd name="T25" fmla="*/ 171 h 757"/>
                <a:gd name="T26" fmla="*/ 20 w 603"/>
                <a:gd name="T27" fmla="*/ 229 h 757"/>
                <a:gd name="T28" fmla="*/ 13 w 603"/>
                <a:gd name="T29" fmla="*/ 290 h 757"/>
                <a:gd name="T30" fmla="*/ 18 w 603"/>
                <a:gd name="T31" fmla="*/ 351 h 757"/>
                <a:gd name="T32" fmla="*/ 36 w 603"/>
                <a:gd name="T33" fmla="*/ 410 h 757"/>
                <a:gd name="T34" fmla="*/ 66 w 603"/>
                <a:gd name="T35" fmla="*/ 464 h 757"/>
                <a:gd name="T36" fmla="*/ 1 w 603"/>
                <a:gd name="T37" fmla="*/ 650 h 757"/>
                <a:gd name="T38" fmla="*/ 202 w 603"/>
                <a:gd name="T39" fmla="*/ 755 h 757"/>
                <a:gd name="T40" fmla="*/ 303 w 603"/>
                <a:gd name="T41" fmla="*/ 569 h 757"/>
                <a:gd name="T42" fmla="*/ 381 w 603"/>
                <a:gd name="T43" fmla="*/ 711 h 757"/>
                <a:gd name="T44" fmla="*/ 578 w 603"/>
                <a:gd name="T45" fmla="*/ 622 h 757"/>
                <a:gd name="T46" fmla="*/ 547 w 603"/>
                <a:gd name="T47" fmla="*/ 469 h 757"/>
                <a:gd name="T48" fmla="*/ 578 w 603"/>
                <a:gd name="T49" fmla="*/ 416 h 757"/>
                <a:gd name="T50" fmla="*/ 597 w 603"/>
                <a:gd name="T51" fmla="*/ 357 h 757"/>
                <a:gd name="T52" fmla="*/ 603 w 603"/>
                <a:gd name="T53" fmla="*/ 295 h 757"/>
                <a:gd name="T54" fmla="*/ 552 w 603"/>
                <a:gd name="T55" fmla="*/ 370 h 757"/>
                <a:gd name="T56" fmla="*/ 526 w 603"/>
                <a:gd name="T57" fmla="*/ 427 h 757"/>
                <a:gd name="T58" fmla="*/ 498 w 603"/>
                <a:gd name="T59" fmla="*/ 472 h 757"/>
                <a:gd name="T60" fmla="*/ 383 w 603"/>
                <a:gd name="T61" fmla="*/ 692 h 757"/>
                <a:gd name="T62" fmla="*/ 302 w 603"/>
                <a:gd name="T63" fmla="*/ 551 h 757"/>
                <a:gd name="T64" fmla="*/ 132 w 603"/>
                <a:gd name="T65" fmla="*/ 654 h 757"/>
                <a:gd name="T66" fmla="*/ 103 w 603"/>
                <a:gd name="T67" fmla="*/ 465 h 757"/>
                <a:gd name="T68" fmla="*/ 83 w 603"/>
                <a:gd name="T69" fmla="*/ 419 h 757"/>
                <a:gd name="T70" fmla="*/ 34 w 603"/>
                <a:gd name="T71" fmla="*/ 353 h 757"/>
                <a:gd name="T72" fmla="*/ 52 w 603"/>
                <a:gd name="T73" fmla="*/ 273 h 757"/>
                <a:gd name="T74" fmla="*/ 65 w 603"/>
                <a:gd name="T75" fmla="*/ 212 h 757"/>
                <a:gd name="T76" fmla="*/ 81 w 603"/>
                <a:gd name="T77" fmla="*/ 131 h 757"/>
                <a:gd name="T78" fmla="*/ 153 w 603"/>
                <a:gd name="T79" fmla="*/ 91 h 757"/>
                <a:gd name="T80" fmla="*/ 207 w 603"/>
                <a:gd name="T81" fmla="*/ 59 h 757"/>
                <a:gd name="T82" fmla="*/ 278 w 603"/>
                <a:gd name="T83" fmla="*/ 18 h 757"/>
                <a:gd name="T84" fmla="*/ 356 w 603"/>
                <a:gd name="T85" fmla="*/ 44 h 757"/>
                <a:gd name="T86" fmla="*/ 415 w 603"/>
                <a:gd name="T87" fmla="*/ 63 h 757"/>
                <a:gd name="T88" fmla="*/ 494 w 603"/>
                <a:gd name="T89" fmla="*/ 88 h 757"/>
                <a:gd name="T90" fmla="*/ 526 w 603"/>
                <a:gd name="T91" fmla="*/ 163 h 757"/>
                <a:gd name="T92" fmla="*/ 552 w 603"/>
                <a:gd name="T93" fmla="*/ 220 h 757"/>
                <a:gd name="T94" fmla="*/ 586 w 603"/>
                <a:gd name="T95" fmla="*/ 295 h 757"/>
                <a:gd name="T96" fmla="*/ 307 w 603"/>
                <a:gd name="T97" fmla="*/ 463 h 757"/>
                <a:gd name="T98" fmla="*/ 147 w 603"/>
                <a:gd name="T99" fmla="*/ 28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3" h="757">
                  <a:moveTo>
                    <a:pt x="603" y="295"/>
                  </a:moveTo>
                  <a:cubicBezTo>
                    <a:pt x="603" y="293"/>
                    <a:pt x="602" y="291"/>
                    <a:pt x="601" y="290"/>
                  </a:cubicBezTo>
                  <a:cubicBezTo>
                    <a:pt x="576" y="267"/>
                    <a:pt x="576" y="267"/>
                    <a:pt x="576" y="267"/>
                  </a:cubicBezTo>
                  <a:cubicBezTo>
                    <a:pt x="596" y="239"/>
                    <a:pt x="596" y="239"/>
                    <a:pt x="596" y="239"/>
                  </a:cubicBezTo>
                  <a:cubicBezTo>
                    <a:pt x="597" y="237"/>
                    <a:pt x="597" y="235"/>
                    <a:pt x="597" y="233"/>
                  </a:cubicBezTo>
                  <a:cubicBezTo>
                    <a:pt x="596" y="232"/>
                    <a:pt x="595" y="230"/>
                    <a:pt x="593" y="229"/>
                  </a:cubicBezTo>
                  <a:cubicBezTo>
                    <a:pt x="564" y="211"/>
                    <a:pt x="564" y="211"/>
                    <a:pt x="564" y="211"/>
                  </a:cubicBezTo>
                  <a:cubicBezTo>
                    <a:pt x="578" y="180"/>
                    <a:pt x="578" y="180"/>
                    <a:pt x="578" y="180"/>
                  </a:cubicBezTo>
                  <a:cubicBezTo>
                    <a:pt x="578" y="178"/>
                    <a:pt x="578" y="176"/>
                    <a:pt x="578" y="175"/>
                  </a:cubicBezTo>
                  <a:cubicBezTo>
                    <a:pt x="577" y="173"/>
                    <a:pt x="575" y="171"/>
                    <a:pt x="573" y="17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8" y="126"/>
                    <a:pt x="548" y="126"/>
                    <a:pt x="548" y="126"/>
                  </a:cubicBezTo>
                  <a:cubicBezTo>
                    <a:pt x="548" y="124"/>
                    <a:pt x="548" y="122"/>
                    <a:pt x="547" y="121"/>
                  </a:cubicBezTo>
                  <a:cubicBezTo>
                    <a:pt x="545" y="119"/>
                    <a:pt x="544" y="118"/>
                    <a:pt x="542" y="118"/>
                  </a:cubicBezTo>
                  <a:cubicBezTo>
                    <a:pt x="508" y="114"/>
                    <a:pt x="508" y="114"/>
                    <a:pt x="508" y="114"/>
                  </a:cubicBezTo>
                  <a:cubicBezTo>
                    <a:pt x="507" y="80"/>
                    <a:pt x="507" y="80"/>
                    <a:pt x="507" y="80"/>
                  </a:cubicBezTo>
                  <a:cubicBezTo>
                    <a:pt x="507" y="78"/>
                    <a:pt x="507" y="76"/>
                    <a:pt x="505" y="75"/>
                  </a:cubicBezTo>
                  <a:cubicBezTo>
                    <a:pt x="504" y="73"/>
                    <a:pt x="502" y="73"/>
                    <a:pt x="500" y="73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8" y="43"/>
                    <a:pt x="458" y="43"/>
                    <a:pt x="458" y="43"/>
                  </a:cubicBezTo>
                  <a:cubicBezTo>
                    <a:pt x="458" y="41"/>
                    <a:pt x="457" y="39"/>
                    <a:pt x="455" y="38"/>
                  </a:cubicBezTo>
                  <a:cubicBezTo>
                    <a:pt x="453" y="37"/>
                    <a:pt x="451" y="37"/>
                    <a:pt x="449" y="38"/>
                  </a:cubicBezTo>
                  <a:cubicBezTo>
                    <a:pt x="417" y="48"/>
                    <a:pt x="417" y="48"/>
                    <a:pt x="417" y="48"/>
                  </a:cubicBezTo>
                  <a:cubicBezTo>
                    <a:pt x="403" y="17"/>
                    <a:pt x="403" y="17"/>
                    <a:pt x="403" y="17"/>
                  </a:cubicBezTo>
                  <a:cubicBezTo>
                    <a:pt x="402" y="15"/>
                    <a:pt x="400" y="14"/>
                    <a:pt x="398" y="13"/>
                  </a:cubicBezTo>
                  <a:cubicBezTo>
                    <a:pt x="397" y="13"/>
                    <a:pt x="395" y="13"/>
                    <a:pt x="393" y="14"/>
                  </a:cubicBezTo>
                  <a:cubicBezTo>
                    <a:pt x="363" y="30"/>
                    <a:pt x="363" y="30"/>
                    <a:pt x="363" y="30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2" y="2"/>
                    <a:pt x="340" y="0"/>
                    <a:pt x="338" y="0"/>
                  </a:cubicBezTo>
                  <a:cubicBezTo>
                    <a:pt x="336" y="0"/>
                    <a:pt x="334" y="1"/>
                    <a:pt x="332" y="2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0" y="1"/>
                    <a:pt x="278" y="0"/>
                    <a:pt x="276" y="0"/>
                  </a:cubicBezTo>
                  <a:cubicBezTo>
                    <a:pt x="274" y="0"/>
                    <a:pt x="272" y="2"/>
                    <a:pt x="271" y="3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7" y="13"/>
                    <a:pt x="215" y="13"/>
                  </a:cubicBezTo>
                  <a:cubicBezTo>
                    <a:pt x="213" y="14"/>
                    <a:pt x="212" y="15"/>
                    <a:pt x="211" y="17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2" y="37"/>
                    <a:pt x="160" y="37"/>
                    <a:pt x="159" y="38"/>
                  </a:cubicBezTo>
                  <a:cubicBezTo>
                    <a:pt x="157" y="39"/>
                    <a:pt x="156" y="41"/>
                    <a:pt x="155" y="4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2" y="73"/>
                    <a:pt x="110" y="73"/>
                    <a:pt x="109" y="75"/>
                  </a:cubicBezTo>
                  <a:cubicBezTo>
                    <a:pt x="107" y="76"/>
                    <a:pt x="106" y="78"/>
                    <a:pt x="106" y="80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0" y="118"/>
                    <a:pt x="68" y="119"/>
                    <a:pt x="67" y="121"/>
                  </a:cubicBezTo>
                  <a:cubicBezTo>
                    <a:pt x="66" y="122"/>
                    <a:pt x="65" y="124"/>
                    <a:pt x="66" y="126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38" y="171"/>
                    <a:pt x="37" y="173"/>
                    <a:pt x="36" y="175"/>
                  </a:cubicBezTo>
                  <a:cubicBezTo>
                    <a:pt x="35" y="176"/>
                    <a:pt x="35" y="178"/>
                    <a:pt x="36" y="180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20" y="229"/>
                    <a:pt x="20" y="229"/>
                    <a:pt x="20" y="229"/>
                  </a:cubicBezTo>
                  <a:cubicBezTo>
                    <a:pt x="19" y="230"/>
                    <a:pt x="17" y="232"/>
                    <a:pt x="17" y="233"/>
                  </a:cubicBezTo>
                  <a:cubicBezTo>
                    <a:pt x="17" y="235"/>
                    <a:pt x="17" y="237"/>
                    <a:pt x="18" y="239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13" y="290"/>
                    <a:pt x="13" y="290"/>
                    <a:pt x="13" y="290"/>
                  </a:cubicBezTo>
                  <a:cubicBezTo>
                    <a:pt x="11" y="291"/>
                    <a:pt x="10" y="293"/>
                    <a:pt x="10" y="295"/>
                  </a:cubicBezTo>
                  <a:cubicBezTo>
                    <a:pt x="10" y="297"/>
                    <a:pt x="11" y="299"/>
                    <a:pt x="13" y="300"/>
                  </a:cubicBezTo>
                  <a:cubicBezTo>
                    <a:pt x="38" y="323"/>
                    <a:pt x="38" y="323"/>
                    <a:pt x="38" y="323"/>
                  </a:cubicBezTo>
                  <a:cubicBezTo>
                    <a:pt x="18" y="351"/>
                    <a:pt x="18" y="351"/>
                    <a:pt x="18" y="351"/>
                  </a:cubicBezTo>
                  <a:cubicBezTo>
                    <a:pt x="17" y="353"/>
                    <a:pt x="17" y="355"/>
                    <a:pt x="17" y="357"/>
                  </a:cubicBezTo>
                  <a:cubicBezTo>
                    <a:pt x="17" y="359"/>
                    <a:pt x="19" y="360"/>
                    <a:pt x="20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36" y="410"/>
                    <a:pt x="36" y="410"/>
                    <a:pt x="36" y="410"/>
                  </a:cubicBezTo>
                  <a:cubicBezTo>
                    <a:pt x="35" y="412"/>
                    <a:pt x="35" y="414"/>
                    <a:pt x="36" y="416"/>
                  </a:cubicBezTo>
                  <a:cubicBezTo>
                    <a:pt x="37" y="417"/>
                    <a:pt x="38" y="419"/>
                    <a:pt x="40" y="419"/>
                  </a:cubicBezTo>
                  <a:cubicBezTo>
                    <a:pt x="73" y="430"/>
                    <a:pt x="73" y="430"/>
                    <a:pt x="73" y="430"/>
                  </a:cubicBezTo>
                  <a:cubicBezTo>
                    <a:pt x="66" y="464"/>
                    <a:pt x="66" y="464"/>
                    <a:pt x="66" y="464"/>
                  </a:cubicBezTo>
                  <a:cubicBezTo>
                    <a:pt x="65" y="466"/>
                    <a:pt x="66" y="468"/>
                    <a:pt x="67" y="469"/>
                  </a:cubicBezTo>
                  <a:cubicBezTo>
                    <a:pt x="68" y="471"/>
                    <a:pt x="70" y="472"/>
                    <a:pt x="72" y="472"/>
                  </a:cubicBezTo>
                  <a:cubicBezTo>
                    <a:pt x="87" y="474"/>
                    <a:pt x="87" y="474"/>
                    <a:pt x="87" y="474"/>
                  </a:cubicBezTo>
                  <a:cubicBezTo>
                    <a:pt x="1" y="650"/>
                    <a:pt x="1" y="650"/>
                    <a:pt x="1" y="650"/>
                  </a:cubicBezTo>
                  <a:cubicBezTo>
                    <a:pt x="0" y="652"/>
                    <a:pt x="0" y="654"/>
                    <a:pt x="1" y="656"/>
                  </a:cubicBezTo>
                  <a:cubicBezTo>
                    <a:pt x="3" y="658"/>
                    <a:pt x="5" y="660"/>
                    <a:pt x="7" y="660"/>
                  </a:cubicBezTo>
                  <a:cubicBezTo>
                    <a:pt x="124" y="665"/>
                    <a:pt x="124" y="665"/>
                    <a:pt x="124" y="665"/>
                  </a:cubicBezTo>
                  <a:cubicBezTo>
                    <a:pt x="202" y="755"/>
                    <a:pt x="202" y="755"/>
                    <a:pt x="202" y="755"/>
                  </a:cubicBezTo>
                  <a:cubicBezTo>
                    <a:pt x="203" y="756"/>
                    <a:pt x="205" y="757"/>
                    <a:pt x="207" y="757"/>
                  </a:cubicBezTo>
                  <a:cubicBezTo>
                    <a:pt x="208" y="757"/>
                    <a:pt x="208" y="757"/>
                    <a:pt x="208" y="757"/>
                  </a:cubicBezTo>
                  <a:cubicBezTo>
                    <a:pt x="211" y="757"/>
                    <a:pt x="213" y="755"/>
                    <a:pt x="214" y="753"/>
                  </a:cubicBezTo>
                  <a:cubicBezTo>
                    <a:pt x="303" y="569"/>
                    <a:pt x="303" y="569"/>
                    <a:pt x="303" y="569"/>
                  </a:cubicBezTo>
                  <a:cubicBezTo>
                    <a:pt x="307" y="566"/>
                    <a:pt x="307" y="566"/>
                    <a:pt x="307" y="566"/>
                  </a:cubicBezTo>
                  <a:cubicBezTo>
                    <a:pt x="314" y="572"/>
                    <a:pt x="314" y="572"/>
                    <a:pt x="314" y="572"/>
                  </a:cubicBezTo>
                  <a:cubicBezTo>
                    <a:pt x="375" y="707"/>
                    <a:pt x="375" y="707"/>
                    <a:pt x="375" y="707"/>
                  </a:cubicBezTo>
                  <a:cubicBezTo>
                    <a:pt x="376" y="709"/>
                    <a:pt x="378" y="711"/>
                    <a:pt x="381" y="711"/>
                  </a:cubicBezTo>
                  <a:cubicBezTo>
                    <a:pt x="383" y="712"/>
                    <a:pt x="385" y="711"/>
                    <a:pt x="387" y="709"/>
                  </a:cubicBezTo>
                  <a:cubicBezTo>
                    <a:pt x="459" y="626"/>
                    <a:pt x="459" y="626"/>
                    <a:pt x="459" y="626"/>
                  </a:cubicBezTo>
                  <a:cubicBezTo>
                    <a:pt x="572" y="625"/>
                    <a:pt x="572" y="625"/>
                    <a:pt x="572" y="625"/>
                  </a:cubicBezTo>
                  <a:cubicBezTo>
                    <a:pt x="574" y="625"/>
                    <a:pt x="576" y="624"/>
                    <a:pt x="578" y="622"/>
                  </a:cubicBezTo>
                  <a:cubicBezTo>
                    <a:pt x="579" y="620"/>
                    <a:pt x="579" y="617"/>
                    <a:pt x="578" y="615"/>
                  </a:cubicBezTo>
                  <a:cubicBezTo>
                    <a:pt x="515" y="475"/>
                    <a:pt x="515" y="475"/>
                    <a:pt x="515" y="475"/>
                  </a:cubicBezTo>
                  <a:cubicBezTo>
                    <a:pt x="542" y="472"/>
                    <a:pt x="542" y="472"/>
                    <a:pt x="542" y="472"/>
                  </a:cubicBezTo>
                  <a:cubicBezTo>
                    <a:pt x="544" y="472"/>
                    <a:pt x="545" y="471"/>
                    <a:pt x="547" y="469"/>
                  </a:cubicBezTo>
                  <a:cubicBezTo>
                    <a:pt x="548" y="468"/>
                    <a:pt x="548" y="466"/>
                    <a:pt x="548" y="464"/>
                  </a:cubicBezTo>
                  <a:cubicBezTo>
                    <a:pt x="541" y="430"/>
                    <a:pt x="541" y="430"/>
                    <a:pt x="541" y="430"/>
                  </a:cubicBezTo>
                  <a:cubicBezTo>
                    <a:pt x="573" y="419"/>
                    <a:pt x="573" y="419"/>
                    <a:pt x="573" y="419"/>
                  </a:cubicBezTo>
                  <a:cubicBezTo>
                    <a:pt x="575" y="419"/>
                    <a:pt x="577" y="417"/>
                    <a:pt x="578" y="416"/>
                  </a:cubicBezTo>
                  <a:cubicBezTo>
                    <a:pt x="578" y="414"/>
                    <a:pt x="578" y="412"/>
                    <a:pt x="578" y="410"/>
                  </a:cubicBezTo>
                  <a:cubicBezTo>
                    <a:pt x="564" y="379"/>
                    <a:pt x="564" y="379"/>
                    <a:pt x="564" y="379"/>
                  </a:cubicBezTo>
                  <a:cubicBezTo>
                    <a:pt x="593" y="361"/>
                    <a:pt x="593" y="361"/>
                    <a:pt x="593" y="361"/>
                  </a:cubicBezTo>
                  <a:cubicBezTo>
                    <a:pt x="595" y="360"/>
                    <a:pt x="596" y="359"/>
                    <a:pt x="597" y="357"/>
                  </a:cubicBezTo>
                  <a:cubicBezTo>
                    <a:pt x="597" y="355"/>
                    <a:pt x="597" y="353"/>
                    <a:pt x="596" y="351"/>
                  </a:cubicBezTo>
                  <a:cubicBezTo>
                    <a:pt x="576" y="323"/>
                    <a:pt x="576" y="323"/>
                    <a:pt x="576" y="323"/>
                  </a:cubicBezTo>
                  <a:cubicBezTo>
                    <a:pt x="601" y="300"/>
                    <a:pt x="601" y="300"/>
                    <a:pt x="601" y="300"/>
                  </a:cubicBezTo>
                  <a:cubicBezTo>
                    <a:pt x="602" y="299"/>
                    <a:pt x="603" y="297"/>
                    <a:pt x="603" y="295"/>
                  </a:cubicBezTo>
                  <a:close/>
                  <a:moveTo>
                    <a:pt x="562" y="317"/>
                  </a:moveTo>
                  <a:cubicBezTo>
                    <a:pt x="559" y="320"/>
                    <a:pt x="559" y="324"/>
                    <a:pt x="561" y="326"/>
                  </a:cubicBezTo>
                  <a:cubicBezTo>
                    <a:pt x="580" y="353"/>
                    <a:pt x="580" y="353"/>
                    <a:pt x="580" y="353"/>
                  </a:cubicBezTo>
                  <a:cubicBezTo>
                    <a:pt x="552" y="370"/>
                    <a:pt x="552" y="370"/>
                    <a:pt x="552" y="370"/>
                  </a:cubicBezTo>
                  <a:cubicBezTo>
                    <a:pt x="549" y="372"/>
                    <a:pt x="547" y="375"/>
                    <a:pt x="549" y="379"/>
                  </a:cubicBezTo>
                  <a:cubicBezTo>
                    <a:pt x="562" y="409"/>
                    <a:pt x="562" y="409"/>
                    <a:pt x="562" y="409"/>
                  </a:cubicBezTo>
                  <a:cubicBezTo>
                    <a:pt x="531" y="419"/>
                    <a:pt x="531" y="419"/>
                    <a:pt x="531" y="419"/>
                  </a:cubicBezTo>
                  <a:cubicBezTo>
                    <a:pt x="527" y="420"/>
                    <a:pt x="526" y="424"/>
                    <a:pt x="526" y="427"/>
                  </a:cubicBezTo>
                  <a:cubicBezTo>
                    <a:pt x="533" y="459"/>
                    <a:pt x="533" y="459"/>
                    <a:pt x="533" y="459"/>
                  </a:cubicBezTo>
                  <a:cubicBezTo>
                    <a:pt x="504" y="462"/>
                    <a:pt x="504" y="462"/>
                    <a:pt x="504" y="462"/>
                  </a:cubicBezTo>
                  <a:cubicBezTo>
                    <a:pt x="501" y="463"/>
                    <a:pt x="499" y="464"/>
                    <a:pt x="498" y="466"/>
                  </a:cubicBezTo>
                  <a:cubicBezTo>
                    <a:pt x="497" y="468"/>
                    <a:pt x="497" y="470"/>
                    <a:pt x="498" y="472"/>
                  </a:cubicBezTo>
                  <a:cubicBezTo>
                    <a:pt x="561" y="611"/>
                    <a:pt x="561" y="611"/>
                    <a:pt x="561" y="611"/>
                  </a:cubicBezTo>
                  <a:cubicBezTo>
                    <a:pt x="456" y="612"/>
                    <a:pt x="456" y="612"/>
                    <a:pt x="456" y="612"/>
                  </a:cubicBezTo>
                  <a:cubicBezTo>
                    <a:pt x="454" y="612"/>
                    <a:pt x="452" y="612"/>
                    <a:pt x="451" y="614"/>
                  </a:cubicBezTo>
                  <a:cubicBezTo>
                    <a:pt x="383" y="692"/>
                    <a:pt x="383" y="692"/>
                    <a:pt x="383" y="692"/>
                  </a:cubicBezTo>
                  <a:cubicBezTo>
                    <a:pt x="326" y="564"/>
                    <a:pt x="326" y="564"/>
                    <a:pt x="326" y="564"/>
                  </a:cubicBezTo>
                  <a:cubicBezTo>
                    <a:pt x="325" y="563"/>
                    <a:pt x="325" y="563"/>
                    <a:pt x="324" y="562"/>
                  </a:cubicBezTo>
                  <a:cubicBezTo>
                    <a:pt x="311" y="551"/>
                    <a:pt x="311" y="551"/>
                    <a:pt x="311" y="551"/>
                  </a:cubicBezTo>
                  <a:cubicBezTo>
                    <a:pt x="309" y="549"/>
                    <a:pt x="305" y="549"/>
                    <a:pt x="302" y="551"/>
                  </a:cubicBezTo>
                  <a:cubicBezTo>
                    <a:pt x="293" y="559"/>
                    <a:pt x="293" y="559"/>
                    <a:pt x="293" y="559"/>
                  </a:cubicBezTo>
                  <a:cubicBezTo>
                    <a:pt x="292" y="560"/>
                    <a:pt x="292" y="561"/>
                    <a:pt x="291" y="561"/>
                  </a:cubicBezTo>
                  <a:cubicBezTo>
                    <a:pt x="206" y="737"/>
                    <a:pt x="206" y="737"/>
                    <a:pt x="206" y="737"/>
                  </a:cubicBezTo>
                  <a:cubicBezTo>
                    <a:pt x="132" y="654"/>
                    <a:pt x="132" y="654"/>
                    <a:pt x="132" y="654"/>
                  </a:cubicBezTo>
                  <a:cubicBezTo>
                    <a:pt x="131" y="652"/>
                    <a:pt x="129" y="651"/>
                    <a:pt x="127" y="651"/>
                  </a:cubicBezTo>
                  <a:cubicBezTo>
                    <a:pt x="18" y="646"/>
                    <a:pt x="18" y="646"/>
                    <a:pt x="18" y="646"/>
                  </a:cubicBezTo>
                  <a:cubicBezTo>
                    <a:pt x="104" y="471"/>
                    <a:pt x="104" y="471"/>
                    <a:pt x="104" y="471"/>
                  </a:cubicBezTo>
                  <a:cubicBezTo>
                    <a:pt x="105" y="469"/>
                    <a:pt x="105" y="467"/>
                    <a:pt x="103" y="465"/>
                  </a:cubicBezTo>
                  <a:cubicBezTo>
                    <a:pt x="102" y="463"/>
                    <a:pt x="100" y="461"/>
                    <a:pt x="98" y="461"/>
                  </a:cubicBezTo>
                  <a:cubicBezTo>
                    <a:pt x="81" y="459"/>
                    <a:pt x="81" y="459"/>
                    <a:pt x="81" y="45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88" y="424"/>
                    <a:pt x="86" y="420"/>
                    <a:pt x="83" y="419"/>
                  </a:cubicBezTo>
                  <a:cubicBezTo>
                    <a:pt x="52" y="409"/>
                    <a:pt x="52" y="409"/>
                    <a:pt x="52" y="409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66" y="375"/>
                    <a:pt x="65" y="372"/>
                    <a:pt x="62" y="37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53" y="326"/>
                    <a:pt x="53" y="326"/>
                    <a:pt x="53" y="326"/>
                  </a:cubicBezTo>
                  <a:cubicBezTo>
                    <a:pt x="55" y="324"/>
                    <a:pt x="54" y="320"/>
                    <a:pt x="52" y="317"/>
                  </a:cubicBezTo>
                  <a:cubicBezTo>
                    <a:pt x="28" y="295"/>
                    <a:pt x="28" y="295"/>
                    <a:pt x="28" y="295"/>
                  </a:cubicBezTo>
                  <a:cubicBezTo>
                    <a:pt x="52" y="273"/>
                    <a:pt x="52" y="273"/>
                    <a:pt x="52" y="273"/>
                  </a:cubicBezTo>
                  <a:cubicBezTo>
                    <a:pt x="54" y="270"/>
                    <a:pt x="55" y="267"/>
                    <a:pt x="53" y="264"/>
                  </a:cubicBezTo>
                  <a:cubicBezTo>
                    <a:pt x="34" y="237"/>
                    <a:pt x="34" y="237"/>
                    <a:pt x="34" y="237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5" y="219"/>
                    <a:pt x="66" y="215"/>
                    <a:pt x="65" y="212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86" y="170"/>
                    <a:pt x="88" y="167"/>
                    <a:pt x="87" y="16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7" y="127"/>
                    <a:pt x="120" y="124"/>
                    <a:pt x="120" y="12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6" y="91"/>
                    <a:pt x="159" y="89"/>
                    <a:pt x="160" y="85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02" y="64"/>
                    <a:pt x="205" y="63"/>
                    <a:pt x="207" y="59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2" y="47"/>
                    <a:pt x="256" y="47"/>
                    <a:pt x="258" y="44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5" y="41"/>
                    <a:pt x="309" y="41"/>
                    <a:pt x="311" y="39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56" y="44"/>
                    <a:pt x="356" y="44"/>
                    <a:pt x="356" y="44"/>
                  </a:cubicBezTo>
                  <a:cubicBezTo>
                    <a:pt x="358" y="47"/>
                    <a:pt x="361" y="47"/>
                    <a:pt x="365" y="46"/>
                  </a:cubicBezTo>
                  <a:cubicBezTo>
                    <a:pt x="393" y="30"/>
                    <a:pt x="393" y="30"/>
                    <a:pt x="393" y="30"/>
                  </a:cubicBezTo>
                  <a:cubicBezTo>
                    <a:pt x="407" y="59"/>
                    <a:pt x="407" y="59"/>
                    <a:pt x="407" y="59"/>
                  </a:cubicBezTo>
                  <a:cubicBezTo>
                    <a:pt x="408" y="63"/>
                    <a:pt x="412" y="64"/>
                    <a:pt x="415" y="63"/>
                  </a:cubicBezTo>
                  <a:cubicBezTo>
                    <a:pt x="446" y="53"/>
                    <a:pt x="446" y="53"/>
                    <a:pt x="446" y="53"/>
                  </a:cubicBezTo>
                  <a:cubicBezTo>
                    <a:pt x="454" y="85"/>
                    <a:pt x="454" y="85"/>
                    <a:pt x="454" y="85"/>
                  </a:cubicBezTo>
                  <a:cubicBezTo>
                    <a:pt x="454" y="89"/>
                    <a:pt x="457" y="91"/>
                    <a:pt x="461" y="91"/>
                  </a:cubicBezTo>
                  <a:cubicBezTo>
                    <a:pt x="494" y="88"/>
                    <a:pt x="494" y="88"/>
                    <a:pt x="494" y="88"/>
                  </a:cubicBezTo>
                  <a:cubicBezTo>
                    <a:pt x="494" y="120"/>
                    <a:pt x="494" y="120"/>
                    <a:pt x="494" y="120"/>
                  </a:cubicBezTo>
                  <a:cubicBezTo>
                    <a:pt x="494" y="124"/>
                    <a:pt x="497" y="127"/>
                    <a:pt x="500" y="127"/>
                  </a:cubicBezTo>
                  <a:cubicBezTo>
                    <a:pt x="533" y="131"/>
                    <a:pt x="533" y="131"/>
                    <a:pt x="533" y="131"/>
                  </a:cubicBezTo>
                  <a:cubicBezTo>
                    <a:pt x="526" y="163"/>
                    <a:pt x="526" y="163"/>
                    <a:pt x="526" y="163"/>
                  </a:cubicBezTo>
                  <a:cubicBezTo>
                    <a:pt x="526" y="167"/>
                    <a:pt x="527" y="170"/>
                    <a:pt x="531" y="171"/>
                  </a:cubicBezTo>
                  <a:cubicBezTo>
                    <a:pt x="562" y="182"/>
                    <a:pt x="562" y="182"/>
                    <a:pt x="562" y="182"/>
                  </a:cubicBezTo>
                  <a:cubicBezTo>
                    <a:pt x="549" y="212"/>
                    <a:pt x="549" y="212"/>
                    <a:pt x="549" y="212"/>
                  </a:cubicBezTo>
                  <a:cubicBezTo>
                    <a:pt x="547" y="215"/>
                    <a:pt x="549" y="219"/>
                    <a:pt x="552" y="220"/>
                  </a:cubicBezTo>
                  <a:cubicBezTo>
                    <a:pt x="580" y="237"/>
                    <a:pt x="580" y="237"/>
                    <a:pt x="580" y="237"/>
                  </a:cubicBezTo>
                  <a:cubicBezTo>
                    <a:pt x="561" y="264"/>
                    <a:pt x="561" y="264"/>
                    <a:pt x="561" y="264"/>
                  </a:cubicBezTo>
                  <a:cubicBezTo>
                    <a:pt x="559" y="267"/>
                    <a:pt x="559" y="270"/>
                    <a:pt x="562" y="273"/>
                  </a:cubicBezTo>
                  <a:cubicBezTo>
                    <a:pt x="586" y="295"/>
                    <a:pt x="586" y="295"/>
                    <a:pt x="586" y="295"/>
                  </a:cubicBezTo>
                  <a:lnTo>
                    <a:pt x="562" y="317"/>
                  </a:lnTo>
                  <a:close/>
                  <a:moveTo>
                    <a:pt x="307" y="116"/>
                  </a:moveTo>
                  <a:cubicBezTo>
                    <a:pt x="211" y="116"/>
                    <a:pt x="133" y="193"/>
                    <a:pt x="133" y="289"/>
                  </a:cubicBezTo>
                  <a:cubicBezTo>
                    <a:pt x="133" y="385"/>
                    <a:pt x="211" y="463"/>
                    <a:pt x="307" y="463"/>
                  </a:cubicBezTo>
                  <a:cubicBezTo>
                    <a:pt x="403" y="463"/>
                    <a:pt x="480" y="385"/>
                    <a:pt x="480" y="289"/>
                  </a:cubicBezTo>
                  <a:cubicBezTo>
                    <a:pt x="480" y="193"/>
                    <a:pt x="403" y="116"/>
                    <a:pt x="307" y="116"/>
                  </a:cubicBezTo>
                  <a:close/>
                  <a:moveTo>
                    <a:pt x="307" y="449"/>
                  </a:moveTo>
                  <a:cubicBezTo>
                    <a:pt x="219" y="449"/>
                    <a:pt x="147" y="377"/>
                    <a:pt x="147" y="289"/>
                  </a:cubicBezTo>
                  <a:cubicBezTo>
                    <a:pt x="147" y="201"/>
                    <a:pt x="219" y="130"/>
                    <a:pt x="307" y="130"/>
                  </a:cubicBezTo>
                  <a:cubicBezTo>
                    <a:pt x="395" y="130"/>
                    <a:pt x="466" y="201"/>
                    <a:pt x="466" y="289"/>
                  </a:cubicBezTo>
                  <a:cubicBezTo>
                    <a:pt x="466" y="377"/>
                    <a:pt x="395" y="449"/>
                    <a:pt x="307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85046" tIns="42524" rIns="85046" bIns="42524"/>
            <a:lstStyle/>
            <a:p>
              <a:pPr eaLnBrk="1" hangingPunct="1">
                <a:defRPr/>
              </a:pPr>
              <a:endParaRPr lang="en-US" sz="1674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89" name="Freeform 9"/>
            <p:cNvSpPr>
              <a:spLocks/>
            </p:cNvSpPr>
            <p:nvPr/>
          </p:nvSpPr>
          <p:spPr bwMode="auto">
            <a:xfrm rot="16600589" flipV="1">
              <a:off x="13179570" y="7194494"/>
              <a:ext cx="452437" cy="323024"/>
            </a:xfrm>
            <a:custGeom>
              <a:avLst/>
              <a:gdLst>
                <a:gd name="T0" fmla="*/ 452437 w 569"/>
                <a:gd name="T1" fmla="*/ 323024 h 340"/>
                <a:gd name="T2" fmla="*/ 452437 w 569"/>
                <a:gd name="T3" fmla="*/ 323024 h 340"/>
                <a:gd name="T4" fmla="*/ 0 w 569"/>
                <a:gd name="T5" fmla="*/ 15201 h 340"/>
                <a:gd name="T6" fmla="*/ 3181 w 569"/>
                <a:gd name="T7" fmla="*/ 0 h 340"/>
                <a:gd name="T8" fmla="*/ 400753 w 569"/>
                <a:gd name="T9" fmla="*/ 215666 h 340"/>
                <a:gd name="T10" fmla="*/ 452437 w 569"/>
                <a:gd name="T11" fmla="*/ 323024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9" h="340">
                  <a:moveTo>
                    <a:pt x="569" y="340"/>
                  </a:moveTo>
                  <a:lnTo>
                    <a:pt x="569" y="340"/>
                  </a:lnTo>
                  <a:cubicBezTo>
                    <a:pt x="395" y="146"/>
                    <a:pt x="164" y="49"/>
                    <a:pt x="0" y="16"/>
                  </a:cubicBezTo>
                  <a:lnTo>
                    <a:pt x="4" y="0"/>
                  </a:lnTo>
                  <a:cubicBezTo>
                    <a:pt x="168" y="34"/>
                    <a:pt x="385" y="113"/>
                    <a:pt x="504" y="227"/>
                  </a:cubicBezTo>
                  <a:lnTo>
                    <a:pt x="569" y="340"/>
                  </a:ln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fr-FR"/>
            </a:p>
          </p:txBody>
        </p:sp>
        <p:sp>
          <p:nvSpPr>
            <p:cNvPr id="106" name="Oval 15">
              <a:extLst>
                <a:ext uri="{FF2B5EF4-FFF2-40B4-BE49-F238E27FC236}">
                  <a16:creationId xmlns:a16="http://schemas.microsoft.com/office/drawing/2014/main" id="{6EE5A492-75AB-4666-934A-D0EEFAD833B1}"/>
                </a:ext>
              </a:extLst>
            </p:cNvPr>
            <p:cNvSpPr/>
            <p:nvPr/>
          </p:nvSpPr>
          <p:spPr>
            <a:xfrm rot="10800000">
              <a:off x="13274877" y="7612335"/>
              <a:ext cx="558202" cy="5589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6512B1E5-06E1-4AD4-819F-D8FAEFA35E8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13435360" y="7756275"/>
              <a:ext cx="251191" cy="287879"/>
            </a:xfrm>
            <a:custGeom>
              <a:avLst/>
              <a:gdLst>
                <a:gd name="T0" fmla="*/ 407 w 413"/>
                <a:gd name="T1" fmla="*/ 364 h 480"/>
                <a:gd name="T2" fmla="*/ 394 w 413"/>
                <a:gd name="T3" fmla="*/ 296 h 480"/>
                <a:gd name="T4" fmla="*/ 353 w 413"/>
                <a:gd name="T5" fmla="*/ 233 h 480"/>
                <a:gd name="T6" fmla="*/ 344 w 413"/>
                <a:gd name="T7" fmla="*/ 29 h 480"/>
                <a:gd name="T8" fmla="*/ 28 w 413"/>
                <a:gd name="T9" fmla="*/ 0 h 480"/>
                <a:gd name="T10" fmla="*/ 0 w 413"/>
                <a:gd name="T11" fmla="*/ 441 h 480"/>
                <a:gd name="T12" fmla="*/ 294 w 413"/>
                <a:gd name="T13" fmla="*/ 469 h 480"/>
                <a:gd name="T14" fmla="*/ 303 w 413"/>
                <a:gd name="T15" fmla="*/ 480 h 480"/>
                <a:gd name="T16" fmla="*/ 307 w 413"/>
                <a:gd name="T17" fmla="*/ 474 h 480"/>
                <a:gd name="T18" fmla="*/ 196 w 413"/>
                <a:gd name="T19" fmla="*/ 367 h 480"/>
                <a:gd name="T20" fmla="*/ 174 w 413"/>
                <a:gd name="T21" fmla="*/ 331 h 480"/>
                <a:gd name="T22" fmla="*/ 195 w 413"/>
                <a:gd name="T23" fmla="*/ 334 h 480"/>
                <a:gd name="T24" fmla="*/ 239 w 413"/>
                <a:gd name="T25" fmla="*/ 363 h 480"/>
                <a:gd name="T26" fmla="*/ 247 w 413"/>
                <a:gd name="T27" fmla="*/ 339 h 480"/>
                <a:gd name="T28" fmla="*/ 195 w 413"/>
                <a:gd name="T29" fmla="*/ 189 h 480"/>
                <a:gd name="T30" fmla="*/ 217 w 413"/>
                <a:gd name="T31" fmla="*/ 201 h 480"/>
                <a:gd name="T32" fmla="*/ 251 w 413"/>
                <a:gd name="T33" fmla="*/ 274 h 480"/>
                <a:gd name="T34" fmla="*/ 260 w 413"/>
                <a:gd name="T35" fmla="*/ 271 h 480"/>
                <a:gd name="T36" fmla="*/ 292 w 413"/>
                <a:gd name="T37" fmla="*/ 259 h 480"/>
                <a:gd name="T38" fmla="*/ 315 w 413"/>
                <a:gd name="T39" fmla="*/ 246 h 480"/>
                <a:gd name="T40" fmla="*/ 335 w 413"/>
                <a:gd name="T41" fmla="*/ 252 h 480"/>
                <a:gd name="T42" fmla="*/ 353 w 413"/>
                <a:gd name="T43" fmla="*/ 243 h 480"/>
                <a:gd name="T44" fmla="*/ 385 w 413"/>
                <a:gd name="T45" fmla="*/ 298 h 480"/>
                <a:gd name="T46" fmla="*/ 398 w 413"/>
                <a:gd name="T47" fmla="*/ 363 h 480"/>
                <a:gd name="T48" fmla="*/ 410 w 413"/>
                <a:gd name="T49" fmla="*/ 419 h 480"/>
                <a:gd name="T50" fmla="*/ 302 w 413"/>
                <a:gd name="T51" fmla="*/ 240 h 480"/>
                <a:gd name="T52" fmla="*/ 260 w 413"/>
                <a:gd name="T53" fmla="*/ 254 h 480"/>
                <a:gd name="T54" fmla="*/ 226 w 413"/>
                <a:gd name="T55" fmla="*/ 198 h 480"/>
                <a:gd name="T56" fmla="*/ 191 w 413"/>
                <a:gd name="T57" fmla="*/ 180 h 480"/>
                <a:gd name="T58" fmla="*/ 238 w 413"/>
                <a:gd name="T59" fmla="*/ 342 h 480"/>
                <a:gd name="T60" fmla="*/ 201 w 413"/>
                <a:gd name="T61" fmla="*/ 326 h 480"/>
                <a:gd name="T62" fmla="*/ 166 w 413"/>
                <a:gd name="T63" fmla="*/ 325 h 480"/>
                <a:gd name="T64" fmla="*/ 190 w 413"/>
                <a:gd name="T65" fmla="*/ 374 h 480"/>
                <a:gd name="T66" fmla="*/ 42 w 413"/>
                <a:gd name="T67" fmla="*/ 378 h 480"/>
                <a:gd name="T68" fmla="*/ 302 w 413"/>
                <a:gd name="T69" fmla="*/ 45 h 480"/>
                <a:gd name="T70" fmla="*/ 335 w 413"/>
                <a:gd name="T71" fmla="*/ 240 h 480"/>
                <a:gd name="T72" fmla="*/ 314 w 413"/>
                <a:gd name="T73" fmla="*/ 237 h 480"/>
                <a:gd name="T74" fmla="*/ 312 w 413"/>
                <a:gd name="T75" fmla="*/ 41 h 480"/>
                <a:gd name="T76" fmla="*/ 37 w 413"/>
                <a:gd name="T77" fmla="*/ 36 h 480"/>
                <a:gd name="T78" fmla="*/ 32 w 413"/>
                <a:gd name="T79" fmla="*/ 383 h 480"/>
                <a:gd name="T80" fmla="*/ 206 w 413"/>
                <a:gd name="T81" fmla="*/ 388 h 480"/>
                <a:gd name="T82" fmla="*/ 288 w 413"/>
                <a:gd name="T83" fmla="*/ 459 h 480"/>
                <a:gd name="T84" fmla="*/ 9 w 413"/>
                <a:gd name="T85" fmla="*/ 441 h 480"/>
                <a:gd name="T86" fmla="*/ 28 w 413"/>
                <a:gd name="T87" fmla="*/ 10 h 480"/>
                <a:gd name="T88" fmla="*/ 335 w 413"/>
                <a:gd name="T89" fmla="*/ 29 h 480"/>
                <a:gd name="T90" fmla="*/ 172 w 413"/>
                <a:gd name="T91" fmla="*/ 449 h 480"/>
                <a:gd name="T92" fmla="*/ 172 w 413"/>
                <a:gd name="T93" fmla="*/ 399 h 480"/>
                <a:gd name="T94" fmla="*/ 172 w 413"/>
                <a:gd name="T95" fmla="*/ 449 h 480"/>
                <a:gd name="T96" fmla="*/ 189 w 413"/>
                <a:gd name="T97" fmla="*/ 423 h 480"/>
                <a:gd name="T98" fmla="*/ 157 w 413"/>
                <a:gd name="T99" fmla="*/ 423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480">
                  <a:moveTo>
                    <a:pt x="412" y="412"/>
                  </a:moveTo>
                  <a:cubicBezTo>
                    <a:pt x="405" y="398"/>
                    <a:pt x="406" y="380"/>
                    <a:pt x="407" y="364"/>
                  </a:cubicBezTo>
                  <a:cubicBezTo>
                    <a:pt x="408" y="351"/>
                    <a:pt x="409" y="341"/>
                    <a:pt x="405" y="333"/>
                  </a:cubicBezTo>
                  <a:cubicBezTo>
                    <a:pt x="402" y="327"/>
                    <a:pt x="398" y="311"/>
                    <a:pt x="394" y="296"/>
                  </a:cubicBezTo>
                  <a:cubicBezTo>
                    <a:pt x="390" y="279"/>
                    <a:pt x="386" y="263"/>
                    <a:pt x="382" y="255"/>
                  </a:cubicBezTo>
                  <a:cubicBezTo>
                    <a:pt x="375" y="241"/>
                    <a:pt x="365" y="233"/>
                    <a:pt x="353" y="233"/>
                  </a:cubicBezTo>
                  <a:cubicBezTo>
                    <a:pt x="350" y="233"/>
                    <a:pt x="347" y="234"/>
                    <a:pt x="344" y="234"/>
                  </a:cubicBezTo>
                  <a:cubicBezTo>
                    <a:pt x="344" y="29"/>
                    <a:pt x="344" y="29"/>
                    <a:pt x="344" y="29"/>
                  </a:cubicBezTo>
                  <a:cubicBezTo>
                    <a:pt x="344" y="12"/>
                    <a:pt x="330" y="0"/>
                    <a:pt x="3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0"/>
                    <a:pt x="0" y="12"/>
                    <a:pt x="0" y="29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457"/>
                    <a:pt x="14" y="469"/>
                    <a:pt x="28" y="469"/>
                  </a:cubicBezTo>
                  <a:cubicBezTo>
                    <a:pt x="294" y="469"/>
                    <a:pt x="294" y="469"/>
                    <a:pt x="294" y="469"/>
                  </a:cubicBezTo>
                  <a:cubicBezTo>
                    <a:pt x="295" y="472"/>
                    <a:pt x="297" y="475"/>
                    <a:pt x="298" y="478"/>
                  </a:cubicBezTo>
                  <a:cubicBezTo>
                    <a:pt x="299" y="479"/>
                    <a:pt x="301" y="480"/>
                    <a:pt x="303" y="480"/>
                  </a:cubicBezTo>
                  <a:cubicBezTo>
                    <a:pt x="303" y="480"/>
                    <a:pt x="304" y="480"/>
                    <a:pt x="305" y="480"/>
                  </a:cubicBezTo>
                  <a:cubicBezTo>
                    <a:pt x="307" y="479"/>
                    <a:pt x="308" y="476"/>
                    <a:pt x="307" y="474"/>
                  </a:cubicBezTo>
                  <a:cubicBezTo>
                    <a:pt x="294" y="446"/>
                    <a:pt x="273" y="422"/>
                    <a:pt x="259" y="416"/>
                  </a:cubicBezTo>
                  <a:cubicBezTo>
                    <a:pt x="251" y="414"/>
                    <a:pt x="217" y="385"/>
                    <a:pt x="196" y="367"/>
                  </a:cubicBezTo>
                  <a:cubicBezTo>
                    <a:pt x="187" y="359"/>
                    <a:pt x="179" y="352"/>
                    <a:pt x="175" y="349"/>
                  </a:cubicBezTo>
                  <a:cubicBezTo>
                    <a:pt x="168" y="344"/>
                    <a:pt x="170" y="335"/>
                    <a:pt x="174" y="331"/>
                  </a:cubicBezTo>
                  <a:cubicBezTo>
                    <a:pt x="175" y="329"/>
                    <a:pt x="181" y="323"/>
                    <a:pt x="188" y="328"/>
                  </a:cubicBezTo>
                  <a:cubicBezTo>
                    <a:pt x="190" y="329"/>
                    <a:pt x="192" y="331"/>
                    <a:pt x="195" y="334"/>
                  </a:cubicBezTo>
                  <a:cubicBezTo>
                    <a:pt x="206" y="342"/>
                    <a:pt x="222" y="354"/>
                    <a:pt x="231" y="361"/>
                  </a:cubicBezTo>
                  <a:cubicBezTo>
                    <a:pt x="234" y="364"/>
                    <a:pt x="238" y="364"/>
                    <a:pt x="239" y="363"/>
                  </a:cubicBezTo>
                  <a:cubicBezTo>
                    <a:pt x="245" y="361"/>
                    <a:pt x="247" y="350"/>
                    <a:pt x="247" y="341"/>
                  </a:cubicBezTo>
                  <a:cubicBezTo>
                    <a:pt x="247" y="340"/>
                    <a:pt x="247" y="339"/>
                    <a:pt x="247" y="339"/>
                  </a:cubicBezTo>
                  <a:cubicBezTo>
                    <a:pt x="188" y="215"/>
                    <a:pt x="188" y="215"/>
                    <a:pt x="188" y="215"/>
                  </a:cubicBezTo>
                  <a:cubicBezTo>
                    <a:pt x="183" y="205"/>
                    <a:pt x="186" y="193"/>
                    <a:pt x="195" y="189"/>
                  </a:cubicBezTo>
                  <a:cubicBezTo>
                    <a:pt x="199" y="187"/>
                    <a:pt x="203" y="187"/>
                    <a:pt x="208" y="189"/>
                  </a:cubicBezTo>
                  <a:cubicBezTo>
                    <a:pt x="212" y="191"/>
                    <a:pt x="215" y="195"/>
                    <a:pt x="217" y="201"/>
                  </a:cubicBezTo>
                  <a:cubicBezTo>
                    <a:pt x="217" y="201"/>
                    <a:pt x="217" y="201"/>
                    <a:pt x="217" y="202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2" y="276"/>
                    <a:pt x="255" y="277"/>
                    <a:pt x="257" y="276"/>
                  </a:cubicBezTo>
                  <a:cubicBezTo>
                    <a:pt x="259" y="276"/>
                    <a:pt x="260" y="274"/>
                    <a:pt x="260" y="271"/>
                  </a:cubicBezTo>
                  <a:cubicBezTo>
                    <a:pt x="260" y="267"/>
                    <a:pt x="261" y="264"/>
                    <a:pt x="265" y="261"/>
                  </a:cubicBezTo>
                  <a:cubicBezTo>
                    <a:pt x="272" y="257"/>
                    <a:pt x="284" y="256"/>
                    <a:pt x="292" y="259"/>
                  </a:cubicBezTo>
                  <a:cubicBezTo>
                    <a:pt x="294" y="260"/>
                    <a:pt x="297" y="259"/>
                    <a:pt x="298" y="257"/>
                  </a:cubicBezTo>
                  <a:cubicBezTo>
                    <a:pt x="301" y="250"/>
                    <a:pt x="309" y="247"/>
                    <a:pt x="315" y="246"/>
                  </a:cubicBezTo>
                  <a:cubicBezTo>
                    <a:pt x="322" y="245"/>
                    <a:pt x="328" y="247"/>
                    <a:pt x="331" y="251"/>
                  </a:cubicBezTo>
                  <a:cubicBezTo>
                    <a:pt x="332" y="252"/>
                    <a:pt x="334" y="253"/>
                    <a:pt x="335" y="252"/>
                  </a:cubicBezTo>
                  <a:cubicBezTo>
                    <a:pt x="337" y="252"/>
                    <a:pt x="338" y="251"/>
                    <a:pt x="339" y="250"/>
                  </a:cubicBezTo>
                  <a:cubicBezTo>
                    <a:pt x="341" y="245"/>
                    <a:pt x="347" y="242"/>
                    <a:pt x="353" y="243"/>
                  </a:cubicBezTo>
                  <a:cubicBezTo>
                    <a:pt x="358" y="243"/>
                    <a:pt x="367" y="245"/>
                    <a:pt x="373" y="259"/>
                  </a:cubicBezTo>
                  <a:cubicBezTo>
                    <a:pt x="377" y="266"/>
                    <a:pt x="381" y="283"/>
                    <a:pt x="385" y="298"/>
                  </a:cubicBezTo>
                  <a:cubicBezTo>
                    <a:pt x="389" y="315"/>
                    <a:pt x="393" y="330"/>
                    <a:pt x="397" y="337"/>
                  </a:cubicBezTo>
                  <a:cubicBezTo>
                    <a:pt x="399" y="342"/>
                    <a:pt x="398" y="353"/>
                    <a:pt x="398" y="363"/>
                  </a:cubicBezTo>
                  <a:cubicBezTo>
                    <a:pt x="397" y="379"/>
                    <a:pt x="396" y="399"/>
                    <a:pt x="404" y="416"/>
                  </a:cubicBezTo>
                  <a:cubicBezTo>
                    <a:pt x="405" y="419"/>
                    <a:pt x="408" y="420"/>
                    <a:pt x="410" y="419"/>
                  </a:cubicBezTo>
                  <a:cubicBezTo>
                    <a:pt x="412" y="417"/>
                    <a:pt x="413" y="415"/>
                    <a:pt x="412" y="412"/>
                  </a:cubicBezTo>
                  <a:close/>
                  <a:moveTo>
                    <a:pt x="302" y="240"/>
                  </a:moveTo>
                  <a:cubicBezTo>
                    <a:pt x="298" y="243"/>
                    <a:pt x="294" y="246"/>
                    <a:pt x="292" y="249"/>
                  </a:cubicBezTo>
                  <a:cubicBezTo>
                    <a:pt x="281" y="246"/>
                    <a:pt x="268" y="248"/>
                    <a:pt x="260" y="254"/>
                  </a:cubicBezTo>
                  <a:cubicBezTo>
                    <a:pt x="258" y="255"/>
                    <a:pt x="256" y="257"/>
                    <a:pt x="254" y="259"/>
                  </a:cubicBezTo>
                  <a:cubicBezTo>
                    <a:pt x="226" y="198"/>
                    <a:pt x="226" y="198"/>
                    <a:pt x="226" y="198"/>
                  </a:cubicBezTo>
                  <a:cubicBezTo>
                    <a:pt x="224" y="190"/>
                    <a:pt x="218" y="184"/>
                    <a:pt x="212" y="181"/>
                  </a:cubicBezTo>
                  <a:cubicBezTo>
                    <a:pt x="205" y="177"/>
                    <a:pt x="197" y="177"/>
                    <a:pt x="191" y="180"/>
                  </a:cubicBezTo>
                  <a:cubicBezTo>
                    <a:pt x="178" y="187"/>
                    <a:pt x="173" y="204"/>
                    <a:pt x="180" y="219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7" y="346"/>
                    <a:pt x="237" y="351"/>
                    <a:pt x="236" y="353"/>
                  </a:cubicBezTo>
                  <a:cubicBezTo>
                    <a:pt x="227" y="345"/>
                    <a:pt x="212" y="334"/>
                    <a:pt x="201" y="326"/>
                  </a:cubicBezTo>
                  <a:cubicBezTo>
                    <a:pt x="198" y="324"/>
                    <a:pt x="195" y="322"/>
                    <a:pt x="193" y="320"/>
                  </a:cubicBezTo>
                  <a:cubicBezTo>
                    <a:pt x="184" y="314"/>
                    <a:pt x="173" y="316"/>
                    <a:pt x="166" y="325"/>
                  </a:cubicBezTo>
                  <a:cubicBezTo>
                    <a:pt x="160" y="334"/>
                    <a:pt x="158" y="348"/>
                    <a:pt x="169" y="357"/>
                  </a:cubicBezTo>
                  <a:cubicBezTo>
                    <a:pt x="173" y="360"/>
                    <a:pt x="181" y="366"/>
                    <a:pt x="190" y="374"/>
                  </a:cubicBezTo>
                  <a:cubicBezTo>
                    <a:pt x="192" y="376"/>
                    <a:pt x="193" y="377"/>
                    <a:pt x="195" y="378"/>
                  </a:cubicBezTo>
                  <a:cubicBezTo>
                    <a:pt x="42" y="378"/>
                    <a:pt x="42" y="378"/>
                    <a:pt x="42" y="37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02" y="45"/>
                    <a:pt x="302" y="45"/>
                    <a:pt x="302" y="45"/>
                  </a:cubicBezTo>
                  <a:lnTo>
                    <a:pt x="302" y="240"/>
                  </a:lnTo>
                  <a:close/>
                  <a:moveTo>
                    <a:pt x="335" y="240"/>
                  </a:moveTo>
                  <a:cubicBezTo>
                    <a:pt x="335" y="240"/>
                    <a:pt x="334" y="241"/>
                    <a:pt x="334" y="241"/>
                  </a:cubicBezTo>
                  <a:cubicBezTo>
                    <a:pt x="329" y="237"/>
                    <a:pt x="322" y="236"/>
                    <a:pt x="314" y="237"/>
                  </a:cubicBezTo>
                  <a:cubicBezTo>
                    <a:pt x="313" y="237"/>
                    <a:pt x="313" y="237"/>
                    <a:pt x="312" y="237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2" y="38"/>
                    <a:pt x="309" y="36"/>
                    <a:pt x="30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4" y="36"/>
                    <a:pt x="32" y="38"/>
                    <a:pt x="32" y="41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32" y="386"/>
                    <a:pt x="34" y="388"/>
                    <a:pt x="37" y="388"/>
                  </a:cubicBezTo>
                  <a:cubicBezTo>
                    <a:pt x="206" y="388"/>
                    <a:pt x="206" y="388"/>
                    <a:pt x="206" y="388"/>
                  </a:cubicBezTo>
                  <a:cubicBezTo>
                    <a:pt x="229" y="408"/>
                    <a:pt x="248" y="423"/>
                    <a:pt x="255" y="425"/>
                  </a:cubicBezTo>
                  <a:cubicBezTo>
                    <a:pt x="263" y="428"/>
                    <a:pt x="277" y="441"/>
                    <a:pt x="288" y="459"/>
                  </a:cubicBezTo>
                  <a:cubicBezTo>
                    <a:pt x="28" y="459"/>
                    <a:pt x="28" y="459"/>
                    <a:pt x="28" y="459"/>
                  </a:cubicBezTo>
                  <a:cubicBezTo>
                    <a:pt x="19" y="459"/>
                    <a:pt x="9" y="452"/>
                    <a:pt x="9" y="44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7"/>
                    <a:pt x="19" y="10"/>
                    <a:pt x="28" y="10"/>
                  </a:cubicBezTo>
                  <a:cubicBezTo>
                    <a:pt x="316" y="10"/>
                    <a:pt x="316" y="10"/>
                    <a:pt x="316" y="10"/>
                  </a:cubicBezTo>
                  <a:cubicBezTo>
                    <a:pt x="325" y="10"/>
                    <a:pt x="335" y="17"/>
                    <a:pt x="335" y="29"/>
                  </a:cubicBezTo>
                  <a:lnTo>
                    <a:pt x="335" y="240"/>
                  </a:lnTo>
                  <a:close/>
                  <a:moveTo>
                    <a:pt x="172" y="449"/>
                  </a:moveTo>
                  <a:cubicBezTo>
                    <a:pt x="186" y="449"/>
                    <a:pt x="198" y="438"/>
                    <a:pt x="198" y="423"/>
                  </a:cubicBezTo>
                  <a:cubicBezTo>
                    <a:pt x="198" y="410"/>
                    <a:pt x="186" y="399"/>
                    <a:pt x="172" y="399"/>
                  </a:cubicBezTo>
                  <a:cubicBezTo>
                    <a:pt x="157" y="399"/>
                    <a:pt x="148" y="411"/>
                    <a:pt x="148" y="423"/>
                  </a:cubicBezTo>
                  <a:cubicBezTo>
                    <a:pt x="148" y="438"/>
                    <a:pt x="158" y="449"/>
                    <a:pt x="172" y="449"/>
                  </a:cubicBezTo>
                  <a:close/>
                  <a:moveTo>
                    <a:pt x="172" y="408"/>
                  </a:moveTo>
                  <a:cubicBezTo>
                    <a:pt x="181" y="408"/>
                    <a:pt x="189" y="416"/>
                    <a:pt x="189" y="423"/>
                  </a:cubicBezTo>
                  <a:cubicBezTo>
                    <a:pt x="189" y="432"/>
                    <a:pt x="181" y="440"/>
                    <a:pt x="172" y="440"/>
                  </a:cubicBezTo>
                  <a:cubicBezTo>
                    <a:pt x="162" y="440"/>
                    <a:pt x="157" y="431"/>
                    <a:pt x="157" y="423"/>
                  </a:cubicBezTo>
                  <a:cubicBezTo>
                    <a:pt x="157" y="416"/>
                    <a:pt x="163" y="408"/>
                    <a:pt x="172" y="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57565A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23" name="TextBox 131">
            <a:extLst>
              <a:ext uri="{FF2B5EF4-FFF2-40B4-BE49-F238E27FC236}">
                <a16:creationId xmlns:a16="http://schemas.microsoft.com/office/drawing/2014/main" id="{2072C2D7-D659-4680-B107-AB8BC45A88B9}"/>
              </a:ext>
            </a:extLst>
          </p:cNvPr>
          <p:cNvSpPr txBox="1"/>
          <p:nvPr/>
        </p:nvSpPr>
        <p:spPr>
          <a:xfrm>
            <a:off x="-14288" y="2161646"/>
            <a:ext cx="2465388" cy="2893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 dirty="0">
                <a:solidFill>
                  <a:srgbClr val="C6CF44"/>
                </a:solidFill>
                <a:latin typeface="Century Gothic" charset="0"/>
                <a:cs typeface="Calibri" charset="0"/>
              </a:rPr>
              <a:t>Objectifs du projet </a:t>
            </a:r>
          </a:p>
          <a:p>
            <a:pPr algn="ctr" eaLnBrk="1" hangingPunct="1"/>
            <a:r>
              <a:rPr lang="fr-FR" sz="1400" b="1" dirty="0">
                <a:solidFill>
                  <a:srgbClr val="EF7011"/>
                </a:solidFill>
                <a:latin typeface="Century Gothic" charset="0"/>
                <a:cs typeface="Calibri" charset="0"/>
              </a:rPr>
              <a:t>Informer</a:t>
            </a:r>
          </a:p>
          <a:p>
            <a:pPr algn="ctr" eaLnBrk="1" hangingPunct="1"/>
            <a:r>
              <a:rPr lang="fr-FR" sz="1400" b="1" dirty="0">
                <a:solidFill>
                  <a:srgbClr val="EF7011"/>
                </a:solidFill>
                <a:latin typeface="Century Gothic" charset="0"/>
                <a:cs typeface="Calibri" charset="0"/>
              </a:rPr>
              <a:t>Former</a:t>
            </a:r>
          </a:p>
          <a:p>
            <a:pPr algn="ctr" eaLnBrk="1" hangingPunct="1"/>
            <a:r>
              <a:rPr lang="fr-FR" sz="1400" b="1" dirty="0">
                <a:solidFill>
                  <a:srgbClr val="EF7011"/>
                </a:solidFill>
                <a:latin typeface="Century Gothic" charset="0"/>
                <a:cs typeface="Calibri" charset="0"/>
              </a:rPr>
              <a:t>Sensibiliser</a:t>
            </a:r>
          </a:p>
          <a:p>
            <a:pPr algn="ctr" eaLnBrk="1" hangingPunct="1"/>
            <a:r>
              <a:rPr lang="fr-FR" sz="1400" b="1" dirty="0">
                <a:solidFill>
                  <a:srgbClr val="C4BD97"/>
                </a:solidFill>
                <a:latin typeface="Century Gothic" charset="0"/>
                <a:cs typeface="Calibri" charset="0"/>
              </a:rPr>
              <a:t> </a:t>
            </a:r>
            <a:r>
              <a:rPr lang="fr-FR" sz="1400" b="1" dirty="0">
                <a:solidFill>
                  <a:srgbClr val="336699"/>
                </a:solidFill>
                <a:latin typeface="Century Gothic" charset="0"/>
                <a:cs typeface="Calibri" charset="0"/>
              </a:rPr>
              <a:t>toutes les parties prenantes de la ville sur les services fournis par la nature en matière d’adaptation au changement climatique.</a:t>
            </a:r>
          </a:p>
          <a:p>
            <a:pPr algn="ctr" eaLnBrk="1" hangingPunct="1"/>
            <a:r>
              <a:rPr lang="fr-FR" sz="1400" b="1" dirty="0">
                <a:solidFill>
                  <a:srgbClr val="EF7011"/>
                </a:solidFill>
                <a:latin typeface="Century Gothic" charset="0"/>
                <a:cs typeface="Calibri" charset="0"/>
              </a:rPr>
              <a:t>Permettre le déploiement de nouvelles solutions basées sur la nature </a:t>
            </a:r>
          </a:p>
        </p:txBody>
      </p:sp>
      <p:pic>
        <p:nvPicPr>
          <p:cNvPr id="124" name="Image 1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5148792"/>
            <a:ext cx="763588" cy="5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 12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5038991"/>
            <a:ext cx="1138238" cy="5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Image 12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413" y="5241396"/>
            <a:ext cx="1274762" cy="38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 126" descr="cid:1CF24013-E997-4F44-B2F1-274751F69824"/>
          <p:cNvPicPr>
            <a:picLocks noChangeAspect="1" noChangeArrowheads="1"/>
          </p:cNvPicPr>
          <p:nvPr/>
        </p:nvPicPr>
        <p:blipFill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801" y="5265208"/>
            <a:ext cx="779463" cy="32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 1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14" y="5200386"/>
            <a:ext cx="11461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Image 12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639" y="5261240"/>
            <a:ext cx="1512887" cy="3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mage 12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9" y="5113074"/>
            <a:ext cx="941387" cy="50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Image 13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5241396"/>
            <a:ext cx="1077912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ZoneTexte 131"/>
          <p:cNvSpPr txBox="1">
            <a:spLocks noChangeArrowheads="1"/>
          </p:cNvSpPr>
          <p:nvPr/>
        </p:nvSpPr>
        <p:spPr bwMode="auto">
          <a:xfrm>
            <a:off x="442914" y="1001448"/>
            <a:ext cx="16017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b="1" dirty="0">
                <a:solidFill>
                  <a:srgbClr val="C2CC37"/>
                </a:solidFill>
                <a:latin typeface="Century Gothic" charset="0"/>
                <a:cs typeface="Calibri" charset="0"/>
              </a:rPr>
              <a:t>8 Partenaires </a:t>
            </a:r>
            <a:endParaRPr lang="fr-BE" sz="600" b="1" dirty="0">
              <a:solidFill>
                <a:srgbClr val="C2CC37"/>
              </a:solidFill>
              <a:latin typeface="Century Gothic" charset="0"/>
              <a:cs typeface="Calibri" charset="0"/>
            </a:endParaRPr>
          </a:p>
          <a:p>
            <a:pPr algn="ctr" eaLnBrk="1" hangingPunct="1"/>
            <a:r>
              <a:rPr lang="fr-BE" b="1" dirty="0">
                <a:solidFill>
                  <a:srgbClr val="C2CC37"/>
                </a:solidFill>
                <a:latin typeface="Century Gothic" charset="0"/>
                <a:cs typeface="Calibri" charset="0"/>
              </a:rPr>
              <a:t>5 ans</a:t>
            </a:r>
            <a:endParaRPr lang="fr-BE" sz="1200" b="1" dirty="0">
              <a:solidFill>
                <a:srgbClr val="C2CC37"/>
              </a:solidFill>
              <a:latin typeface="Century Gothic" charset="0"/>
              <a:cs typeface="Calibri" charset="0"/>
            </a:endParaRPr>
          </a:p>
          <a:p>
            <a:pPr algn="ctr" eaLnBrk="1" hangingPunct="1"/>
            <a:r>
              <a:rPr lang="fr-FR" b="1" dirty="0">
                <a:solidFill>
                  <a:srgbClr val="C2CC37"/>
                </a:solidFill>
                <a:latin typeface="Century Gothic" charset="0"/>
                <a:cs typeface="Calibri" charset="0"/>
              </a:rPr>
              <a:t>3,7 M€</a:t>
            </a:r>
            <a:endParaRPr lang="fr-BE" b="1" dirty="0">
              <a:solidFill>
                <a:srgbClr val="C2CC37"/>
              </a:solidFill>
              <a:latin typeface="Century Gothic" charset="0"/>
              <a:cs typeface="Calibri" charset="0"/>
            </a:endParaRPr>
          </a:p>
        </p:txBody>
      </p:sp>
      <p:sp>
        <p:nvSpPr>
          <p:cNvPr id="5134" name="Rectangle 3"/>
          <p:cNvSpPr>
            <a:spLocks noChangeArrowheads="1"/>
          </p:cNvSpPr>
          <p:nvPr/>
        </p:nvSpPr>
        <p:spPr bwMode="auto">
          <a:xfrm>
            <a:off x="2235464" y="4660636"/>
            <a:ext cx="322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algn="just" eaLnBrk="1" hangingPunct="1">
              <a:buClr>
                <a:schemeClr val="accent2"/>
              </a:buClr>
            </a:pPr>
            <a:r>
              <a:rPr lang="fr-FR" b="1" u="sng">
                <a:solidFill>
                  <a:srgbClr val="0000FF"/>
                </a:solidFill>
                <a:latin typeface="Calibri" charset="0"/>
                <a:cs typeface="Calibri" charset="0"/>
                <a:hlinkClick r:id="rId13"/>
              </a:rPr>
              <a:t>http://www.nature4citylife.eu</a:t>
            </a:r>
            <a:r>
              <a:rPr lang="fr-FR" u="sng">
                <a:solidFill>
                  <a:srgbClr val="0000FF"/>
                </a:solidFill>
                <a:latin typeface="Calibri" charset="0"/>
                <a:cs typeface="Calibri" charset="0"/>
                <a:hlinkClick r:id="rId13"/>
              </a:rPr>
              <a:t>/</a:t>
            </a:r>
            <a:endParaRPr lang="fr-FR" u="sng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5135" name="ZoneTexte 7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latin typeface="Arial" charset="0"/>
              <a:cs typeface="Arial" charset="0"/>
            </a:endParaRPr>
          </a:p>
        </p:txBody>
      </p:sp>
      <p:pic>
        <p:nvPicPr>
          <p:cNvPr id="5136" name="Imag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Imag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13" y="52917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Imag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1" y="83345"/>
            <a:ext cx="1476375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89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fr-FR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t>Page </a:t>
            </a:r>
            <a:fld id="{F3484778-F0B4-794B-854E-85DE802AD384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Calibri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fr-FR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398" y="1223474"/>
            <a:ext cx="321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Effets sur le passage à l’action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299876" y="2625223"/>
          <a:ext cx="8688972" cy="15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Document" r:id="rId8" imgW="5905500" imgH="1028700" progId="Word.Document.12">
                  <p:embed/>
                </p:oleObj>
              </mc:Choice>
              <mc:Fallback>
                <p:oleObj name="Document" r:id="rId8" imgW="5905500" imgH="1028700" progId="Word.Document.12">
                  <p:embed/>
                  <p:pic>
                    <p:nvPicPr>
                      <p:cNvPr id="18" name="Obje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9876" y="2625223"/>
                        <a:ext cx="8688972" cy="151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7941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21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84294"/>
              </p:ext>
            </p:extLst>
          </p:nvPr>
        </p:nvGraphicFramePr>
        <p:xfrm>
          <a:off x="246169" y="911161"/>
          <a:ext cx="8066807" cy="212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Document" r:id="rId7" imgW="5829300" imgH="1536700" progId="Word.Document.12">
                  <p:embed/>
                </p:oleObj>
              </mc:Choice>
              <mc:Fallback>
                <p:oleObj name="Document" r:id="rId7" imgW="5829300" imgH="153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169" y="911161"/>
                        <a:ext cx="8066807" cy="212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45714"/>
              </p:ext>
            </p:extLst>
          </p:nvPr>
        </p:nvGraphicFramePr>
        <p:xfrm>
          <a:off x="246168" y="3106143"/>
          <a:ext cx="8224995" cy="210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Document" r:id="rId9" imgW="5816600" imgH="1485900" progId="Word.Document.12">
                  <p:embed/>
                </p:oleObj>
              </mc:Choice>
              <mc:Fallback>
                <p:oleObj name="Document" r:id="rId9" imgW="5816600" imgH="148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168" y="3106143"/>
                        <a:ext cx="8224995" cy="210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92" y="644803"/>
            <a:ext cx="2180844" cy="471830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45" y="578654"/>
            <a:ext cx="2180844" cy="4784453"/>
          </a:xfrm>
          <a:prstGeom prst="rect">
            <a:avLst/>
          </a:prstGeom>
        </p:spPr>
      </p:pic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22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1889" y="1056473"/>
            <a:ext cx="2921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Approche qualitative d’une des actions Nature for City LIFE</a:t>
            </a:r>
          </a:p>
          <a:p>
            <a:pPr algn="ctr"/>
            <a:r>
              <a:rPr lang="fr-FR" b="1" dirty="0"/>
              <a:t>-</a:t>
            </a:r>
          </a:p>
          <a:p>
            <a:r>
              <a:rPr lang="fr-FR" b="1" dirty="0"/>
              <a:t>Les balades du bureau des guides</a:t>
            </a:r>
          </a:p>
        </p:txBody>
      </p:sp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23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7" name="Image 16" descr="IMG_054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746" y="1091407"/>
            <a:ext cx="5417367" cy="417909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0" y="1694283"/>
            <a:ext cx="2617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modalité de formation/information sur la nature en ville</a:t>
            </a:r>
          </a:p>
        </p:txBody>
      </p:sp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24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7" name="Image 16" descr="Macintosh SSD:Users:mac:Desktop:photos balades vitrolles basse def:20200927_10311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1567491"/>
            <a:ext cx="6815328" cy="3750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458913" y="1119322"/>
            <a:ext cx="635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Aborder la question de la nature en ville au croisement ou au détour d’autres enjeux</a:t>
            </a:r>
          </a:p>
        </p:txBody>
      </p:sp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25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7" name="Image 16" descr="Macintosh SSD:Users:mac:Desktop:photos balades vitrolles basse def:20200927_10564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810" y="2017449"/>
            <a:ext cx="4718304" cy="34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Macintosh SSD:Users:mac:Desktop:photos balades vitrolles basse def:20200927_15364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055" y="115036"/>
            <a:ext cx="2500630" cy="54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302533" y="1420678"/>
            <a:ext cx="306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corps et les sens mobilisés.</a:t>
            </a:r>
          </a:p>
        </p:txBody>
      </p:sp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26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7" name="Image 16" descr="Capture d’écran 2021-11-09 à 13.16.0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14" y="1442609"/>
            <a:ext cx="7191593" cy="38543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58913" y="860574"/>
            <a:ext cx="700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Dépasser le cadre géographique de la ville - relier les espaces connexes, friches industrielles ou de nature, voies de circulation, réseaux hydrauliques</a:t>
            </a:r>
            <a:r>
              <a:rPr lang="mr-IN" sz="1200" dirty="0"/>
              <a:t>…</a:t>
            </a:r>
            <a:r>
              <a:rPr lang="fr-FR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27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10807" y="1169548"/>
            <a:ext cx="7369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Sciences et art sont convoqués, à travers des interventions pointues, des récits ou des installations invitant à la réflexion, au pas de côté, suscitant réactions et questions</a:t>
            </a:r>
            <a:r>
              <a:rPr lang="mr-IN" sz="1200" dirty="0"/>
              <a:t>…</a:t>
            </a:r>
            <a:r>
              <a:rPr lang="fr-FR" sz="1200" dirty="0"/>
              <a:t> </a:t>
            </a:r>
          </a:p>
          <a:p>
            <a:endParaRPr lang="fr-FR" dirty="0"/>
          </a:p>
        </p:txBody>
      </p:sp>
      <p:pic>
        <p:nvPicPr>
          <p:cNvPr id="3" name="Image 2" descr="Capture d’écran 2021-11-09 à 16.03.35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65" y="2161217"/>
            <a:ext cx="4104261" cy="2760033"/>
          </a:xfrm>
          <a:prstGeom prst="rect">
            <a:avLst/>
          </a:prstGeom>
        </p:spPr>
      </p:pic>
      <p:pic>
        <p:nvPicPr>
          <p:cNvPr id="20" name="Image 19" descr="Macintosh SSD:Users:mac:Desktop:photos balades vitrolles basse def:20200927_11421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07" y="2178176"/>
            <a:ext cx="4718304" cy="2760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27056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28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pic>
        <p:nvPicPr>
          <p:cNvPr id="18" name="Image 17" descr="Capture d’écran 2021-11-09 à 11.14.1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1" y="1187394"/>
            <a:ext cx="7758579" cy="410956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01591" y="795919"/>
            <a:ext cx="872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 collectif comme support de sensibilisation - faire « communauté » dans un espace temps donné </a:t>
            </a:r>
          </a:p>
        </p:txBody>
      </p:sp>
    </p:spTree>
    <p:extLst>
      <p:ext uri="{BB962C8B-B14F-4D97-AF65-F5344CB8AC3E}">
        <p14:creationId xmlns:p14="http://schemas.microsoft.com/office/powerpoint/2010/main" val="366866915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3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1703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charset="2"/>
              <a:buChar char="ü"/>
            </a:pPr>
            <a:r>
              <a:rPr lang="fr-FR" dirty="0"/>
              <a:t>les participants à des balades organisées</a:t>
            </a:r>
          </a:p>
          <a:p>
            <a:pPr lvl="0" algn="just"/>
            <a:r>
              <a:rPr lang="fr-FR" dirty="0"/>
              <a:t>     par le Bureau des guides (BGR 2013) :</a:t>
            </a:r>
          </a:p>
          <a:p>
            <a:pPr lvl="0" algn="just"/>
            <a:r>
              <a:rPr lang="fr-FR" dirty="0"/>
              <a:t>     55 personnes interrogées ; </a:t>
            </a:r>
          </a:p>
          <a:p>
            <a:pPr lvl="0" algn="just"/>
            <a:endParaRPr lang="fr-FR" dirty="0"/>
          </a:p>
          <a:p>
            <a:pPr marL="285750" lvl="0" indent="-285750" algn="just">
              <a:buFont typeface="Wingdings" charset="2"/>
              <a:buChar char="ü"/>
            </a:pPr>
            <a:r>
              <a:rPr lang="fr-FR" dirty="0"/>
              <a:t>les participants au MOOC Nature en ville : 92 personnes interrogées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32931" y="1022597"/>
            <a:ext cx="850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Deux populations d’étude, pour deux dispositifs de sensibilisation</a:t>
            </a:r>
          </a:p>
          <a:p>
            <a:r>
              <a:rPr lang="fr-FR" dirty="0"/>
              <a:t> créés  dans le cadre du cadre du programme Nature for City LIFE </a:t>
            </a:r>
          </a:p>
        </p:txBody>
      </p:sp>
    </p:spTree>
    <p:extLst>
      <p:ext uri="{BB962C8B-B14F-4D97-AF65-F5344CB8AC3E}">
        <p14:creationId xmlns:p14="http://schemas.microsoft.com/office/powerpoint/2010/main" val="39227264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4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4076" y="1066548"/>
            <a:ext cx="3644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Participants au MOOC </a:t>
            </a:r>
          </a:p>
          <a:p>
            <a:pPr>
              <a:spcAft>
                <a:spcPts val="600"/>
              </a:spcAft>
            </a:pPr>
            <a:endParaRPr lang="fr-FR" b="1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65,59%  de femmes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âge moyen de 42 ans ( âge médian de 43 ans).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33% de résidents dans la région Provence- Alpes- Côte d’Azur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60 % cadres et professions intellectuelles supérieures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05861"/>
              </p:ext>
            </p:extLst>
          </p:nvPr>
        </p:nvGraphicFramePr>
        <p:xfrm>
          <a:off x="4178535" y="844389"/>
          <a:ext cx="9078489" cy="486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Document" r:id="rId8" imgW="5829300" imgH="3124200" progId="Word.Document.12">
                  <p:embed/>
                </p:oleObj>
              </mc:Choice>
              <mc:Fallback>
                <p:oleObj name="Document" r:id="rId8" imgW="5829300" imgH="312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8535" y="844389"/>
                        <a:ext cx="9078489" cy="4865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78104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5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504" y="853404"/>
            <a:ext cx="347466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Participants aux balades du BGR 2013</a:t>
            </a:r>
          </a:p>
          <a:p>
            <a:pPr>
              <a:spcAft>
                <a:spcPts val="600"/>
              </a:spcAft>
            </a:pPr>
            <a:endParaRPr lang="fr-FR" b="1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80 %  de femmes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âge moyen de 59  ans ( âge médian de 62,5 ans). 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91 % de résidents dans la région </a:t>
            </a:r>
            <a:r>
              <a:rPr lang="fr-FR" dirty="0">
                <a:solidFill>
                  <a:prstClr val="black"/>
                </a:solidFill>
              </a:rPr>
              <a:t>Provence- Alpes- Côte d’Azur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33% cadres et professions intellectuelles supérieures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dirty="0"/>
              <a:t>32% de retraités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18273"/>
              </p:ext>
            </p:extLst>
          </p:nvPr>
        </p:nvGraphicFramePr>
        <p:xfrm>
          <a:off x="3443416" y="1061489"/>
          <a:ext cx="7261391" cy="362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Document" r:id="rId8" imgW="5816600" imgH="2794000" progId="Word.Document.12">
                  <p:embed/>
                </p:oleObj>
              </mc:Choice>
              <mc:Fallback>
                <p:oleObj name="Document" r:id="rId8" imgW="58166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3416" y="1061489"/>
                        <a:ext cx="7261391" cy="3623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4739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6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28033" y="151635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Représentations sociales de la nature en ville</a:t>
            </a:r>
          </a:p>
        </p:txBody>
      </p:sp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19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921250"/>
            <a:ext cx="9144000" cy="7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7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0637" y="644203"/>
            <a:ext cx="289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Evocations libres : préalables </a:t>
            </a:r>
          </a:p>
          <a:p>
            <a:endParaRPr lang="fr-FR" dirty="0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37310"/>
              </p:ext>
            </p:extLst>
          </p:nvPr>
        </p:nvGraphicFramePr>
        <p:xfrm>
          <a:off x="1543050" y="1924050"/>
          <a:ext cx="60579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Document" r:id="rId8" imgW="6057900" imgH="1866900" progId="Word.Document.12">
                  <p:embed/>
                </p:oleObj>
              </mc:Choice>
              <mc:Fallback>
                <p:oleObj name="Document" r:id="rId8" imgW="60579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3050" y="1924050"/>
                        <a:ext cx="60579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8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3358"/>
              </p:ext>
            </p:extLst>
          </p:nvPr>
        </p:nvGraphicFramePr>
        <p:xfrm>
          <a:off x="1533960" y="120825"/>
          <a:ext cx="6206821" cy="526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Document" r:id="rId7" imgW="5765800" imgH="4889500" progId="Word.Document.12">
                  <p:embed/>
                </p:oleObj>
              </mc:Choice>
              <mc:Fallback>
                <p:oleObj name="Document" r:id="rId7" imgW="5765800" imgH="488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3960" y="120825"/>
                        <a:ext cx="6206821" cy="5263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79"/>
          <p:cNvSpPr txBox="1">
            <a:spLocks noChangeArrowheads="1"/>
          </p:cNvSpPr>
          <p:nvPr/>
        </p:nvSpPr>
        <p:spPr bwMode="auto">
          <a:xfrm>
            <a:off x="1042988" y="441855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296959"/>
            <a:ext cx="2133600" cy="3042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fr-FR" sz="1200">
                <a:solidFill>
                  <a:srgbClr val="898989"/>
                </a:solidFill>
                <a:cs typeface="Calibri" charset="0"/>
              </a:rPr>
              <a:t>Page </a:t>
            </a:r>
            <a:fld id="{F3484778-F0B4-794B-854E-85DE802AD384}" type="slidenum">
              <a:rPr lang="fr-FR" sz="1200">
                <a:solidFill>
                  <a:srgbClr val="898989"/>
                </a:solidFill>
                <a:cs typeface="Calibri" charset="0"/>
              </a:rPr>
              <a:pPr algn="l"/>
              <a:t>9</a:t>
            </a:fld>
            <a:endParaRPr lang="fr-FR" sz="120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9221" name="ZoneTexte 13"/>
          <p:cNvSpPr txBox="1">
            <a:spLocks noChangeArrowheads="1"/>
          </p:cNvSpPr>
          <p:nvPr/>
        </p:nvSpPr>
        <p:spPr bwMode="auto">
          <a:xfrm>
            <a:off x="1042988" y="444500"/>
            <a:ext cx="8101012" cy="138499"/>
          </a:xfrm>
          <a:prstGeom prst="rect">
            <a:avLst/>
          </a:prstGeom>
          <a:solidFill>
            <a:srgbClr val="C2CC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</a:pPr>
            <a:endParaRPr lang="fr-FR" sz="300">
              <a:cs typeface="Calibri" charset="0"/>
            </a:endParaRPr>
          </a:p>
        </p:txBody>
      </p:sp>
      <p:pic>
        <p:nvPicPr>
          <p:cNvPr id="9222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489" y="153459"/>
            <a:ext cx="936625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108585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229"/>
            <a:ext cx="1477963" cy="71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11"/>
          <p:cNvSpPr txBox="1">
            <a:spLocks noChangeArrowheads="1"/>
          </p:cNvSpPr>
          <p:nvPr/>
        </p:nvSpPr>
        <p:spPr bwMode="auto">
          <a:xfrm>
            <a:off x="-36513" y="709084"/>
            <a:ext cx="1133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 sz="1800">
              <a:cs typeface="Calibri" charset="0"/>
            </a:endParaRPr>
          </a:p>
        </p:txBody>
      </p:sp>
      <p:sp>
        <p:nvSpPr>
          <p:cNvPr id="9226" name="Freeform 17"/>
          <p:cNvSpPr>
            <a:spLocks noEditPoints="1"/>
          </p:cNvSpPr>
          <p:nvPr/>
        </p:nvSpPr>
        <p:spPr bwMode="auto">
          <a:xfrm>
            <a:off x="1193800" y="1990990"/>
            <a:ext cx="304800" cy="295010"/>
          </a:xfrm>
          <a:custGeom>
            <a:avLst/>
            <a:gdLst>
              <a:gd name="T0" fmla="*/ 2147483646 w 413"/>
              <a:gd name="T1" fmla="*/ 2147483646 h 480"/>
              <a:gd name="T2" fmla="*/ 2147483646 w 413"/>
              <a:gd name="T3" fmla="*/ 2147483646 h 480"/>
              <a:gd name="T4" fmla="*/ 2147483646 w 413"/>
              <a:gd name="T5" fmla="*/ 2147483646 h 480"/>
              <a:gd name="T6" fmla="*/ 2147483646 w 413"/>
              <a:gd name="T7" fmla="*/ 2147483646 h 480"/>
              <a:gd name="T8" fmla="*/ 2147483646 w 413"/>
              <a:gd name="T9" fmla="*/ 0 h 480"/>
              <a:gd name="T10" fmla="*/ 0 w 413"/>
              <a:gd name="T11" fmla="*/ 2147483646 h 480"/>
              <a:gd name="T12" fmla="*/ 2147483646 w 413"/>
              <a:gd name="T13" fmla="*/ 2147483646 h 480"/>
              <a:gd name="T14" fmla="*/ 2147483646 w 413"/>
              <a:gd name="T15" fmla="*/ 2147483646 h 480"/>
              <a:gd name="T16" fmla="*/ 2147483646 w 413"/>
              <a:gd name="T17" fmla="*/ 2147483646 h 480"/>
              <a:gd name="T18" fmla="*/ 2147483646 w 413"/>
              <a:gd name="T19" fmla="*/ 2147483646 h 480"/>
              <a:gd name="T20" fmla="*/ 2147483646 w 413"/>
              <a:gd name="T21" fmla="*/ 2147483646 h 480"/>
              <a:gd name="T22" fmla="*/ 2147483646 w 413"/>
              <a:gd name="T23" fmla="*/ 2147483646 h 480"/>
              <a:gd name="T24" fmla="*/ 2147483646 w 413"/>
              <a:gd name="T25" fmla="*/ 2147483646 h 480"/>
              <a:gd name="T26" fmla="*/ 2147483646 w 413"/>
              <a:gd name="T27" fmla="*/ 2147483646 h 480"/>
              <a:gd name="T28" fmla="*/ 2147483646 w 413"/>
              <a:gd name="T29" fmla="*/ 2147483646 h 480"/>
              <a:gd name="T30" fmla="*/ 2147483646 w 413"/>
              <a:gd name="T31" fmla="*/ 2147483646 h 480"/>
              <a:gd name="T32" fmla="*/ 2147483646 w 413"/>
              <a:gd name="T33" fmla="*/ 2147483646 h 480"/>
              <a:gd name="T34" fmla="*/ 2147483646 w 413"/>
              <a:gd name="T35" fmla="*/ 2147483646 h 480"/>
              <a:gd name="T36" fmla="*/ 2147483646 w 413"/>
              <a:gd name="T37" fmla="*/ 2147483646 h 480"/>
              <a:gd name="T38" fmla="*/ 2147483646 w 413"/>
              <a:gd name="T39" fmla="*/ 2147483646 h 480"/>
              <a:gd name="T40" fmla="*/ 2147483646 w 413"/>
              <a:gd name="T41" fmla="*/ 2147483646 h 480"/>
              <a:gd name="T42" fmla="*/ 2147483646 w 413"/>
              <a:gd name="T43" fmla="*/ 2147483646 h 480"/>
              <a:gd name="T44" fmla="*/ 2147483646 w 413"/>
              <a:gd name="T45" fmla="*/ 2147483646 h 480"/>
              <a:gd name="T46" fmla="*/ 2147483646 w 413"/>
              <a:gd name="T47" fmla="*/ 2147483646 h 480"/>
              <a:gd name="T48" fmla="*/ 2147483646 w 413"/>
              <a:gd name="T49" fmla="*/ 2147483646 h 480"/>
              <a:gd name="T50" fmla="*/ 2147483646 w 413"/>
              <a:gd name="T51" fmla="*/ 2147483646 h 480"/>
              <a:gd name="T52" fmla="*/ 2147483646 w 413"/>
              <a:gd name="T53" fmla="*/ 2147483646 h 480"/>
              <a:gd name="T54" fmla="*/ 2147483646 w 413"/>
              <a:gd name="T55" fmla="*/ 2147483646 h 480"/>
              <a:gd name="T56" fmla="*/ 2147483646 w 413"/>
              <a:gd name="T57" fmla="*/ 2147483646 h 480"/>
              <a:gd name="T58" fmla="*/ 2147483646 w 413"/>
              <a:gd name="T59" fmla="*/ 2147483646 h 480"/>
              <a:gd name="T60" fmla="*/ 2147483646 w 413"/>
              <a:gd name="T61" fmla="*/ 2147483646 h 480"/>
              <a:gd name="T62" fmla="*/ 2147483646 w 413"/>
              <a:gd name="T63" fmla="*/ 2147483646 h 480"/>
              <a:gd name="T64" fmla="*/ 2147483646 w 413"/>
              <a:gd name="T65" fmla="*/ 2147483646 h 480"/>
              <a:gd name="T66" fmla="*/ 2147483646 w 413"/>
              <a:gd name="T67" fmla="*/ 2147483646 h 480"/>
              <a:gd name="T68" fmla="*/ 2147483646 w 413"/>
              <a:gd name="T69" fmla="*/ 2147483646 h 480"/>
              <a:gd name="T70" fmla="*/ 2147483646 w 413"/>
              <a:gd name="T71" fmla="*/ 2147483646 h 480"/>
              <a:gd name="T72" fmla="*/ 2147483646 w 413"/>
              <a:gd name="T73" fmla="*/ 2147483646 h 480"/>
              <a:gd name="T74" fmla="*/ 2147483646 w 413"/>
              <a:gd name="T75" fmla="*/ 2147483646 h 480"/>
              <a:gd name="T76" fmla="*/ 2147483646 w 413"/>
              <a:gd name="T77" fmla="*/ 2147483646 h 480"/>
              <a:gd name="T78" fmla="*/ 2147483646 w 413"/>
              <a:gd name="T79" fmla="*/ 2147483646 h 480"/>
              <a:gd name="T80" fmla="*/ 2147483646 w 413"/>
              <a:gd name="T81" fmla="*/ 2147483646 h 480"/>
              <a:gd name="T82" fmla="*/ 2147483646 w 413"/>
              <a:gd name="T83" fmla="*/ 2147483646 h 480"/>
              <a:gd name="T84" fmla="*/ 2147483646 w 413"/>
              <a:gd name="T85" fmla="*/ 2147483646 h 480"/>
              <a:gd name="T86" fmla="*/ 2147483646 w 413"/>
              <a:gd name="T87" fmla="*/ 2147483646 h 480"/>
              <a:gd name="T88" fmla="*/ 2147483646 w 413"/>
              <a:gd name="T89" fmla="*/ 2147483646 h 480"/>
              <a:gd name="T90" fmla="*/ 2147483646 w 413"/>
              <a:gd name="T91" fmla="*/ 2147483646 h 480"/>
              <a:gd name="T92" fmla="*/ 2147483646 w 413"/>
              <a:gd name="T93" fmla="*/ 2147483646 h 480"/>
              <a:gd name="T94" fmla="*/ 2147483646 w 413"/>
              <a:gd name="T95" fmla="*/ 2147483646 h 480"/>
              <a:gd name="T96" fmla="*/ 2147483646 w 413"/>
              <a:gd name="T97" fmla="*/ 2147483646 h 480"/>
              <a:gd name="T98" fmla="*/ 2147483646 w 413"/>
              <a:gd name="T99" fmla="*/ 2147483646 h 4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13"/>
              <a:gd name="T151" fmla="*/ 0 h 480"/>
              <a:gd name="T152" fmla="*/ 413 w 413"/>
              <a:gd name="T153" fmla="*/ 480 h 4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7" name="Freeform 149"/>
          <p:cNvSpPr>
            <a:spLocks noEditPoints="1"/>
          </p:cNvSpPr>
          <p:nvPr/>
        </p:nvSpPr>
        <p:spPr bwMode="auto">
          <a:xfrm>
            <a:off x="2820989" y="2017449"/>
            <a:ext cx="261937" cy="265906"/>
          </a:xfrm>
          <a:custGeom>
            <a:avLst/>
            <a:gdLst>
              <a:gd name="T0" fmla="*/ 2147483646 w 467"/>
              <a:gd name="T1" fmla="*/ 2147483646 h 569"/>
              <a:gd name="T2" fmla="*/ 2147483646 w 467"/>
              <a:gd name="T3" fmla="*/ 2147483646 h 569"/>
              <a:gd name="T4" fmla="*/ 2147483646 w 467"/>
              <a:gd name="T5" fmla="*/ 2147483646 h 569"/>
              <a:gd name="T6" fmla="*/ 2147483646 w 467"/>
              <a:gd name="T7" fmla="*/ 2147483646 h 569"/>
              <a:gd name="T8" fmla="*/ 2147483646 w 467"/>
              <a:gd name="T9" fmla="*/ 2147483646 h 569"/>
              <a:gd name="T10" fmla="*/ 2147483646 w 467"/>
              <a:gd name="T11" fmla="*/ 2147483646 h 569"/>
              <a:gd name="T12" fmla="*/ 2147483646 w 467"/>
              <a:gd name="T13" fmla="*/ 2147483646 h 569"/>
              <a:gd name="T14" fmla="*/ 2147483646 w 467"/>
              <a:gd name="T15" fmla="*/ 2147483646 h 569"/>
              <a:gd name="T16" fmla="*/ 2147483646 w 467"/>
              <a:gd name="T17" fmla="*/ 2147483646 h 569"/>
              <a:gd name="T18" fmla="*/ 2147483646 w 467"/>
              <a:gd name="T19" fmla="*/ 2147483646 h 569"/>
              <a:gd name="T20" fmla="*/ 2147483646 w 467"/>
              <a:gd name="T21" fmla="*/ 2147483646 h 569"/>
              <a:gd name="T22" fmla="*/ 2147483646 w 467"/>
              <a:gd name="T23" fmla="*/ 2147483646 h 569"/>
              <a:gd name="T24" fmla="*/ 2147483646 w 467"/>
              <a:gd name="T25" fmla="*/ 2147483646 h 569"/>
              <a:gd name="T26" fmla="*/ 2147483646 w 467"/>
              <a:gd name="T27" fmla="*/ 2147483646 h 569"/>
              <a:gd name="T28" fmla="*/ 2147483646 w 467"/>
              <a:gd name="T29" fmla="*/ 2147483646 h 569"/>
              <a:gd name="T30" fmla="*/ 2147483646 w 467"/>
              <a:gd name="T31" fmla="*/ 2147483646 h 569"/>
              <a:gd name="T32" fmla="*/ 2147483646 w 467"/>
              <a:gd name="T33" fmla="*/ 2147483646 h 569"/>
              <a:gd name="T34" fmla="*/ 2147483646 w 467"/>
              <a:gd name="T35" fmla="*/ 2147483646 h 569"/>
              <a:gd name="T36" fmla="*/ 2147483646 w 467"/>
              <a:gd name="T37" fmla="*/ 2147483646 h 569"/>
              <a:gd name="T38" fmla="*/ 2147483646 w 467"/>
              <a:gd name="T39" fmla="*/ 2147483646 h 569"/>
              <a:gd name="T40" fmla="*/ 2147483646 w 467"/>
              <a:gd name="T41" fmla="*/ 2147483646 h 569"/>
              <a:gd name="T42" fmla="*/ 2147483646 w 467"/>
              <a:gd name="T43" fmla="*/ 2147483646 h 569"/>
              <a:gd name="T44" fmla="*/ 2147483646 w 467"/>
              <a:gd name="T45" fmla="*/ 2147483646 h 569"/>
              <a:gd name="T46" fmla="*/ 2147483646 w 467"/>
              <a:gd name="T47" fmla="*/ 2147483646 h 569"/>
              <a:gd name="T48" fmla="*/ 2147483646 w 467"/>
              <a:gd name="T49" fmla="*/ 2147483646 h 569"/>
              <a:gd name="T50" fmla="*/ 2147483646 w 467"/>
              <a:gd name="T51" fmla="*/ 2147483646 h 569"/>
              <a:gd name="T52" fmla="*/ 2147483646 w 467"/>
              <a:gd name="T53" fmla="*/ 2147483646 h 569"/>
              <a:gd name="T54" fmla="*/ 2147483646 w 467"/>
              <a:gd name="T55" fmla="*/ 2147483646 h 569"/>
              <a:gd name="T56" fmla="*/ 2147483646 w 467"/>
              <a:gd name="T57" fmla="*/ 2147483646 h 569"/>
              <a:gd name="T58" fmla="*/ 2147483646 w 467"/>
              <a:gd name="T59" fmla="*/ 2147483646 h 569"/>
              <a:gd name="T60" fmla="*/ 2147483646 w 467"/>
              <a:gd name="T61" fmla="*/ 2147483646 h 569"/>
              <a:gd name="T62" fmla="*/ 2147483646 w 467"/>
              <a:gd name="T63" fmla="*/ 2147483646 h 569"/>
              <a:gd name="T64" fmla="*/ 2147483646 w 467"/>
              <a:gd name="T65" fmla="*/ 2147483646 h 569"/>
              <a:gd name="T66" fmla="*/ 2147483646 w 467"/>
              <a:gd name="T67" fmla="*/ 2147483646 h 569"/>
              <a:gd name="T68" fmla="*/ 2147483646 w 467"/>
              <a:gd name="T69" fmla="*/ 2147483646 h 569"/>
              <a:gd name="T70" fmla="*/ 2147483646 w 467"/>
              <a:gd name="T71" fmla="*/ 2147483646 h 569"/>
              <a:gd name="T72" fmla="*/ 2147483646 w 467"/>
              <a:gd name="T73" fmla="*/ 2147483646 h 569"/>
              <a:gd name="T74" fmla="*/ 2147483646 w 467"/>
              <a:gd name="T75" fmla="*/ 2147483646 h 569"/>
              <a:gd name="T76" fmla="*/ 2147483646 w 467"/>
              <a:gd name="T77" fmla="*/ 2147483646 h 569"/>
              <a:gd name="T78" fmla="*/ 2147483646 w 467"/>
              <a:gd name="T79" fmla="*/ 2147483646 h 569"/>
              <a:gd name="T80" fmla="*/ 2147483646 w 467"/>
              <a:gd name="T81" fmla="*/ 2147483646 h 569"/>
              <a:gd name="T82" fmla="*/ 2147483646 w 467"/>
              <a:gd name="T83" fmla="*/ 2147483646 h 569"/>
              <a:gd name="T84" fmla="*/ 2147483646 w 467"/>
              <a:gd name="T85" fmla="*/ 2147483646 h 569"/>
              <a:gd name="T86" fmla="*/ 2147483646 w 467"/>
              <a:gd name="T87" fmla="*/ 2147483646 h 569"/>
              <a:gd name="T88" fmla="*/ 2147483646 w 467"/>
              <a:gd name="T89" fmla="*/ 2147483646 h 569"/>
              <a:gd name="T90" fmla="*/ 2147483646 w 467"/>
              <a:gd name="T91" fmla="*/ 2147483646 h 569"/>
              <a:gd name="T92" fmla="*/ 2147483646 w 467"/>
              <a:gd name="T93" fmla="*/ 2147483646 h 5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7"/>
              <a:gd name="T142" fmla="*/ 0 h 569"/>
              <a:gd name="T143" fmla="*/ 467 w 467"/>
              <a:gd name="T144" fmla="*/ 569 h 5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28" name="Freeform 121"/>
          <p:cNvSpPr>
            <a:spLocks noEditPoints="1"/>
          </p:cNvSpPr>
          <p:nvPr/>
        </p:nvSpPr>
        <p:spPr bwMode="auto">
          <a:xfrm>
            <a:off x="5983289" y="2013480"/>
            <a:ext cx="403225" cy="272521"/>
          </a:xfrm>
          <a:custGeom>
            <a:avLst/>
            <a:gdLst>
              <a:gd name="T0" fmla="*/ 2147483646 w 703"/>
              <a:gd name="T1" fmla="*/ 2147483646 h 572"/>
              <a:gd name="T2" fmla="*/ 2147483646 w 703"/>
              <a:gd name="T3" fmla="*/ 2147483646 h 572"/>
              <a:gd name="T4" fmla="*/ 2147483646 w 703"/>
              <a:gd name="T5" fmla="*/ 2147483646 h 572"/>
              <a:gd name="T6" fmla="*/ 2147483646 w 703"/>
              <a:gd name="T7" fmla="*/ 2147483646 h 572"/>
              <a:gd name="T8" fmla="*/ 2147483646 w 703"/>
              <a:gd name="T9" fmla="*/ 2147483646 h 572"/>
              <a:gd name="T10" fmla="*/ 2147483646 w 703"/>
              <a:gd name="T11" fmla="*/ 2147483646 h 572"/>
              <a:gd name="T12" fmla="*/ 2147483646 w 703"/>
              <a:gd name="T13" fmla="*/ 2147483646 h 572"/>
              <a:gd name="T14" fmla="*/ 2147483646 w 703"/>
              <a:gd name="T15" fmla="*/ 2147483646 h 572"/>
              <a:gd name="T16" fmla="*/ 2147483646 w 703"/>
              <a:gd name="T17" fmla="*/ 2147483646 h 572"/>
              <a:gd name="T18" fmla="*/ 2147483646 w 703"/>
              <a:gd name="T19" fmla="*/ 2147483646 h 572"/>
              <a:gd name="T20" fmla="*/ 2147483646 w 703"/>
              <a:gd name="T21" fmla="*/ 2147483646 h 572"/>
              <a:gd name="T22" fmla="*/ 2147483646 w 703"/>
              <a:gd name="T23" fmla="*/ 2147483646 h 572"/>
              <a:gd name="T24" fmla="*/ 2147483646 w 703"/>
              <a:gd name="T25" fmla="*/ 2147483646 h 572"/>
              <a:gd name="T26" fmla="*/ 2147483646 w 703"/>
              <a:gd name="T27" fmla="*/ 2147483646 h 572"/>
              <a:gd name="T28" fmla="*/ 2147483646 w 703"/>
              <a:gd name="T29" fmla="*/ 2147483646 h 572"/>
              <a:gd name="T30" fmla="*/ 2147483646 w 703"/>
              <a:gd name="T31" fmla="*/ 2147483646 h 572"/>
              <a:gd name="T32" fmla="*/ 2147483646 w 703"/>
              <a:gd name="T33" fmla="*/ 2147483646 h 572"/>
              <a:gd name="T34" fmla="*/ 2147483646 w 703"/>
              <a:gd name="T35" fmla="*/ 2147483646 h 572"/>
              <a:gd name="T36" fmla="*/ 2147483646 w 703"/>
              <a:gd name="T37" fmla="*/ 2147483646 h 572"/>
              <a:gd name="T38" fmla="*/ 2147483646 w 703"/>
              <a:gd name="T39" fmla="*/ 2147483646 h 572"/>
              <a:gd name="T40" fmla="*/ 2147483646 w 703"/>
              <a:gd name="T41" fmla="*/ 2147483646 h 572"/>
              <a:gd name="T42" fmla="*/ 2147483646 w 703"/>
              <a:gd name="T43" fmla="*/ 2147483646 h 572"/>
              <a:gd name="T44" fmla="*/ 2147483646 w 703"/>
              <a:gd name="T45" fmla="*/ 2147483646 h 572"/>
              <a:gd name="T46" fmla="*/ 2147483646 w 703"/>
              <a:gd name="T47" fmla="*/ 2147483646 h 572"/>
              <a:gd name="T48" fmla="*/ 2147483646 w 703"/>
              <a:gd name="T49" fmla="*/ 2147483646 h 572"/>
              <a:gd name="T50" fmla="*/ 2147483646 w 703"/>
              <a:gd name="T51" fmla="*/ 2147483646 h 572"/>
              <a:gd name="T52" fmla="*/ 2147483646 w 703"/>
              <a:gd name="T53" fmla="*/ 2147483646 h 572"/>
              <a:gd name="T54" fmla="*/ 2147483646 w 703"/>
              <a:gd name="T55" fmla="*/ 2147483646 h 572"/>
              <a:gd name="T56" fmla="*/ 2147483646 w 703"/>
              <a:gd name="T57" fmla="*/ 2147483646 h 572"/>
              <a:gd name="T58" fmla="*/ 2147483646 w 703"/>
              <a:gd name="T59" fmla="*/ 2147483646 h 572"/>
              <a:gd name="T60" fmla="*/ 2147483646 w 703"/>
              <a:gd name="T61" fmla="*/ 2147483646 h 572"/>
              <a:gd name="T62" fmla="*/ 2147483646 w 703"/>
              <a:gd name="T63" fmla="*/ 2147483646 h 572"/>
              <a:gd name="T64" fmla="*/ 2147483646 w 703"/>
              <a:gd name="T65" fmla="*/ 2147483646 h 572"/>
              <a:gd name="T66" fmla="*/ 2147483646 w 703"/>
              <a:gd name="T67" fmla="*/ 2147483646 h 572"/>
              <a:gd name="T68" fmla="*/ 2147483646 w 703"/>
              <a:gd name="T69" fmla="*/ 2147483646 h 572"/>
              <a:gd name="T70" fmla="*/ 2147483646 w 703"/>
              <a:gd name="T71" fmla="*/ 2147483646 h 572"/>
              <a:gd name="T72" fmla="*/ 2147483646 w 703"/>
              <a:gd name="T73" fmla="*/ 2147483646 h 572"/>
              <a:gd name="T74" fmla="*/ 2147483646 w 703"/>
              <a:gd name="T75" fmla="*/ 2147483646 h 572"/>
              <a:gd name="T76" fmla="*/ 2147483646 w 703"/>
              <a:gd name="T77" fmla="*/ 2147483646 h 572"/>
              <a:gd name="T78" fmla="*/ 2147483646 w 703"/>
              <a:gd name="T79" fmla="*/ 2147483646 h 572"/>
              <a:gd name="T80" fmla="*/ 2147483646 w 703"/>
              <a:gd name="T81" fmla="*/ 2147483646 h 572"/>
              <a:gd name="T82" fmla="*/ 2147483646 w 703"/>
              <a:gd name="T83" fmla="*/ 2147483646 h 572"/>
              <a:gd name="T84" fmla="*/ 2147483646 w 703"/>
              <a:gd name="T85" fmla="*/ 2147483646 h 572"/>
              <a:gd name="T86" fmla="*/ 2147483646 w 703"/>
              <a:gd name="T87" fmla="*/ 2147483646 h 572"/>
              <a:gd name="T88" fmla="*/ 2147483646 w 703"/>
              <a:gd name="T89" fmla="*/ 2147483646 h 572"/>
              <a:gd name="T90" fmla="*/ 2147483646 w 703"/>
              <a:gd name="T91" fmla="*/ 2147483646 h 572"/>
              <a:gd name="T92" fmla="*/ 2147483646 w 703"/>
              <a:gd name="T93" fmla="*/ 2147483646 h 5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3"/>
              <a:gd name="T142" fmla="*/ 0 h 572"/>
              <a:gd name="T143" fmla="*/ 703 w 703"/>
              <a:gd name="T144" fmla="*/ 572 h 5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pic>
        <p:nvPicPr>
          <p:cNvPr id="9229" name="Image 8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9261"/>
            <a:ext cx="1477963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Freeform 34"/>
          <p:cNvSpPr>
            <a:spLocks noEditPoints="1"/>
          </p:cNvSpPr>
          <p:nvPr/>
        </p:nvSpPr>
        <p:spPr bwMode="auto">
          <a:xfrm>
            <a:off x="7621589" y="1980407"/>
            <a:ext cx="433387" cy="269875"/>
          </a:xfrm>
          <a:custGeom>
            <a:avLst/>
            <a:gdLst>
              <a:gd name="T0" fmla="*/ 2147483646 w 486"/>
              <a:gd name="T1" fmla="*/ 2147483646 h 364"/>
              <a:gd name="T2" fmla="*/ 2147483646 w 486"/>
              <a:gd name="T3" fmla="*/ 2147483646 h 364"/>
              <a:gd name="T4" fmla="*/ 2147483646 w 486"/>
              <a:gd name="T5" fmla="*/ 2147483646 h 364"/>
              <a:gd name="T6" fmla="*/ 2147483646 w 486"/>
              <a:gd name="T7" fmla="*/ 2147483646 h 364"/>
              <a:gd name="T8" fmla="*/ 2147483646 w 486"/>
              <a:gd name="T9" fmla="*/ 2147483646 h 364"/>
              <a:gd name="T10" fmla="*/ 2147483646 w 486"/>
              <a:gd name="T11" fmla="*/ 2147483646 h 364"/>
              <a:gd name="T12" fmla="*/ 2147483646 w 486"/>
              <a:gd name="T13" fmla="*/ 2147483646 h 364"/>
              <a:gd name="T14" fmla="*/ 2147483646 w 486"/>
              <a:gd name="T15" fmla="*/ 2147483646 h 364"/>
              <a:gd name="T16" fmla="*/ 2147483646 w 486"/>
              <a:gd name="T17" fmla="*/ 2147483646 h 364"/>
              <a:gd name="T18" fmla="*/ 2147483646 w 486"/>
              <a:gd name="T19" fmla="*/ 2147483646 h 364"/>
              <a:gd name="T20" fmla="*/ 2147483646 w 486"/>
              <a:gd name="T21" fmla="*/ 2147483646 h 364"/>
              <a:gd name="T22" fmla="*/ 2147483646 w 486"/>
              <a:gd name="T23" fmla="*/ 2147483646 h 364"/>
              <a:gd name="T24" fmla="*/ 2147483646 w 486"/>
              <a:gd name="T25" fmla="*/ 2147483646 h 364"/>
              <a:gd name="T26" fmla="*/ 2147483646 w 486"/>
              <a:gd name="T27" fmla="*/ 2147483646 h 364"/>
              <a:gd name="T28" fmla="*/ 2147483646 w 486"/>
              <a:gd name="T29" fmla="*/ 2147483646 h 364"/>
              <a:gd name="T30" fmla="*/ 2147483646 w 486"/>
              <a:gd name="T31" fmla="*/ 2147483646 h 364"/>
              <a:gd name="T32" fmla="*/ 2147483646 w 486"/>
              <a:gd name="T33" fmla="*/ 2147483646 h 364"/>
              <a:gd name="T34" fmla="*/ 2147483646 w 486"/>
              <a:gd name="T35" fmla="*/ 0 h 364"/>
              <a:gd name="T36" fmla="*/ 2147483646 w 486"/>
              <a:gd name="T37" fmla="*/ 2147483646 h 364"/>
              <a:gd name="T38" fmla="*/ 2147483646 w 486"/>
              <a:gd name="T39" fmla="*/ 2147483646 h 364"/>
              <a:gd name="T40" fmla="*/ 2147483646 w 486"/>
              <a:gd name="T41" fmla="*/ 2147483646 h 364"/>
              <a:gd name="T42" fmla="*/ 2147483646 w 486"/>
              <a:gd name="T43" fmla="*/ 2147483646 h 364"/>
              <a:gd name="T44" fmla="*/ 2147483646 w 486"/>
              <a:gd name="T45" fmla="*/ 2147483646 h 364"/>
              <a:gd name="T46" fmla="*/ 2147483646 w 486"/>
              <a:gd name="T47" fmla="*/ 2147483646 h 364"/>
              <a:gd name="T48" fmla="*/ 2147483646 w 486"/>
              <a:gd name="T49" fmla="*/ 2147483646 h 364"/>
              <a:gd name="T50" fmla="*/ 2147483646 w 486"/>
              <a:gd name="T51" fmla="*/ 2147483646 h 364"/>
              <a:gd name="T52" fmla="*/ 2147483646 w 486"/>
              <a:gd name="T53" fmla="*/ 2147483646 h 364"/>
              <a:gd name="T54" fmla="*/ 2147483646 w 486"/>
              <a:gd name="T55" fmla="*/ 2147483646 h 364"/>
              <a:gd name="T56" fmla="*/ 2147483646 w 486"/>
              <a:gd name="T57" fmla="*/ 2147483646 h 364"/>
              <a:gd name="T58" fmla="*/ 2147483646 w 486"/>
              <a:gd name="T59" fmla="*/ 2147483646 h 364"/>
              <a:gd name="T60" fmla="*/ 2147483646 w 486"/>
              <a:gd name="T61" fmla="*/ 2147483646 h 364"/>
              <a:gd name="T62" fmla="*/ 2147483646 w 486"/>
              <a:gd name="T63" fmla="*/ 2147483646 h 364"/>
              <a:gd name="T64" fmla="*/ 2147483646 w 486"/>
              <a:gd name="T65" fmla="*/ 2147483646 h 364"/>
              <a:gd name="T66" fmla="*/ 2147483646 w 486"/>
              <a:gd name="T67" fmla="*/ 2147483646 h 364"/>
              <a:gd name="T68" fmla="*/ 2147483646 w 486"/>
              <a:gd name="T69" fmla="*/ 2147483646 h 364"/>
              <a:gd name="T70" fmla="*/ 2147483646 w 486"/>
              <a:gd name="T71" fmla="*/ 2147483646 h 364"/>
              <a:gd name="T72" fmla="*/ 2147483646 w 486"/>
              <a:gd name="T73" fmla="*/ 2147483646 h 364"/>
              <a:gd name="T74" fmla="*/ 2147483646 w 486"/>
              <a:gd name="T75" fmla="*/ 2147483646 h 364"/>
              <a:gd name="T76" fmla="*/ 2147483646 w 486"/>
              <a:gd name="T77" fmla="*/ 2147483646 h 364"/>
              <a:gd name="T78" fmla="*/ 2147483646 w 486"/>
              <a:gd name="T79" fmla="*/ 2147483646 h 364"/>
              <a:gd name="T80" fmla="*/ 2147483646 w 486"/>
              <a:gd name="T81" fmla="*/ 2147483646 h 364"/>
              <a:gd name="T82" fmla="*/ 2147483646 w 486"/>
              <a:gd name="T83" fmla="*/ 2147483646 h 364"/>
              <a:gd name="T84" fmla="*/ 2147483646 w 486"/>
              <a:gd name="T85" fmla="*/ 2147483646 h 364"/>
              <a:gd name="T86" fmla="*/ 2147483646 w 486"/>
              <a:gd name="T87" fmla="*/ 2147483646 h 364"/>
              <a:gd name="T88" fmla="*/ 2147483646 w 486"/>
              <a:gd name="T89" fmla="*/ 2147483646 h 364"/>
              <a:gd name="T90" fmla="*/ 2147483646 w 486"/>
              <a:gd name="T91" fmla="*/ 2147483646 h 364"/>
              <a:gd name="T92" fmla="*/ 2147483646 w 486"/>
              <a:gd name="T93" fmla="*/ 2147483646 h 3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86"/>
              <a:gd name="T142" fmla="*/ 0 h 364"/>
              <a:gd name="T143" fmla="*/ 486 w 486"/>
              <a:gd name="T144" fmla="*/ 364 h 3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86" h="364">
                <a:moveTo>
                  <a:pt x="434" y="312"/>
                </a:moveTo>
                <a:cubicBezTo>
                  <a:pt x="423" y="309"/>
                  <a:pt x="419" y="290"/>
                  <a:pt x="419" y="279"/>
                </a:cubicBezTo>
                <a:cubicBezTo>
                  <a:pt x="429" y="267"/>
                  <a:pt x="437" y="250"/>
                  <a:pt x="437" y="232"/>
                </a:cubicBezTo>
                <a:cubicBezTo>
                  <a:pt x="437" y="195"/>
                  <a:pt x="419" y="171"/>
                  <a:pt x="390" y="171"/>
                </a:cubicBezTo>
                <a:cubicBezTo>
                  <a:pt x="362" y="171"/>
                  <a:pt x="344" y="195"/>
                  <a:pt x="344" y="232"/>
                </a:cubicBezTo>
                <a:cubicBezTo>
                  <a:pt x="344" y="251"/>
                  <a:pt x="352" y="268"/>
                  <a:pt x="363" y="279"/>
                </a:cubicBezTo>
                <a:cubicBezTo>
                  <a:pt x="362" y="293"/>
                  <a:pt x="358" y="308"/>
                  <a:pt x="348" y="311"/>
                </a:cubicBezTo>
                <a:cubicBezTo>
                  <a:pt x="304" y="320"/>
                  <a:pt x="295" y="342"/>
                  <a:pt x="295" y="359"/>
                </a:cubicBezTo>
                <a:cubicBezTo>
                  <a:pt x="295" y="362"/>
                  <a:pt x="297" y="364"/>
                  <a:pt x="300" y="364"/>
                </a:cubicBezTo>
                <a:cubicBezTo>
                  <a:pt x="481" y="364"/>
                  <a:pt x="481" y="364"/>
                  <a:pt x="481" y="364"/>
                </a:cubicBezTo>
                <a:cubicBezTo>
                  <a:pt x="483" y="364"/>
                  <a:pt x="486" y="362"/>
                  <a:pt x="486" y="359"/>
                </a:cubicBezTo>
                <a:cubicBezTo>
                  <a:pt x="486" y="343"/>
                  <a:pt x="477" y="321"/>
                  <a:pt x="434" y="312"/>
                </a:cubicBezTo>
                <a:close/>
                <a:moveTo>
                  <a:pt x="354" y="232"/>
                </a:moveTo>
                <a:cubicBezTo>
                  <a:pt x="354" y="185"/>
                  <a:pt x="382" y="181"/>
                  <a:pt x="390" y="181"/>
                </a:cubicBezTo>
                <a:cubicBezTo>
                  <a:pt x="399" y="181"/>
                  <a:pt x="427" y="185"/>
                  <a:pt x="427" y="232"/>
                </a:cubicBezTo>
                <a:cubicBezTo>
                  <a:pt x="427" y="261"/>
                  <a:pt x="408" y="283"/>
                  <a:pt x="390" y="283"/>
                </a:cubicBezTo>
                <a:cubicBezTo>
                  <a:pt x="373" y="283"/>
                  <a:pt x="354" y="261"/>
                  <a:pt x="354" y="232"/>
                </a:cubicBezTo>
                <a:close/>
                <a:moveTo>
                  <a:pt x="305" y="355"/>
                </a:moveTo>
                <a:cubicBezTo>
                  <a:pt x="307" y="338"/>
                  <a:pt x="323" y="326"/>
                  <a:pt x="351" y="320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64" y="316"/>
                  <a:pt x="370" y="301"/>
                  <a:pt x="372" y="286"/>
                </a:cubicBezTo>
                <a:cubicBezTo>
                  <a:pt x="377" y="290"/>
                  <a:pt x="384" y="292"/>
                  <a:pt x="390" y="292"/>
                </a:cubicBezTo>
                <a:cubicBezTo>
                  <a:pt x="397" y="292"/>
                  <a:pt x="404" y="290"/>
                  <a:pt x="410" y="286"/>
                </a:cubicBezTo>
                <a:cubicBezTo>
                  <a:pt x="412" y="302"/>
                  <a:pt x="418" y="317"/>
                  <a:pt x="431" y="321"/>
                </a:cubicBezTo>
                <a:cubicBezTo>
                  <a:pt x="431" y="321"/>
                  <a:pt x="431" y="321"/>
                  <a:pt x="432" y="321"/>
                </a:cubicBezTo>
                <a:cubicBezTo>
                  <a:pt x="459" y="326"/>
                  <a:pt x="474" y="338"/>
                  <a:pt x="476" y="355"/>
                </a:cubicBezTo>
                <a:lnTo>
                  <a:pt x="305" y="355"/>
                </a:lnTo>
                <a:close/>
                <a:moveTo>
                  <a:pt x="322" y="216"/>
                </a:moveTo>
                <a:cubicBezTo>
                  <a:pt x="323" y="216"/>
                  <a:pt x="323" y="216"/>
                  <a:pt x="324" y="216"/>
                </a:cubicBezTo>
                <a:cubicBezTo>
                  <a:pt x="325" y="216"/>
                  <a:pt x="327" y="216"/>
                  <a:pt x="327" y="215"/>
                </a:cubicBezTo>
                <a:cubicBezTo>
                  <a:pt x="329" y="214"/>
                  <a:pt x="330" y="212"/>
                  <a:pt x="329" y="210"/>
                </a:cubicBezTo>
                <a:cubicBezTo>
                  <a:pt x="329" y="210"/>
                  <a:pt x="322" y="195"/>
                  <a:pt x="321" y="177"/>
                </a:cubicBezTo>
                <a:cubicBezTo>
                  <a:pt x="355" y="168"/>
                  <a:pt x="378" y="140"/>
                  <a:pt x="378" y="108"/>
                </a:cubicBezTo>
                <a:cubicBezTo>
                  <a:pt x="378" y="69"/>
                  <a:pt x="342" y="37"/>
                  <a:pt x="297" y="37"/>
                </a:cubicBezTo>
                <a:cubicBezTo>
                  <a:pt x="290" y="37"/>
                  <a:pt x="283" y="37"/>
                  <a:pt x="277" y="39"/>
                </a:cubicBezTo>
                <a:cubicBezTo>
                  <a:pt x="263" y="15"/>
                  <a:pt x="235" y="0"/>
                  <a:pt x="204" y="0"/>
                </a:cubicBezTo>
                <a:cubicBezTo>
                  <a:pt x="159" y="0"/>
                  <a:pt x="123" y="32"/>
                  <a:pt x="123" y="71"/>
                </a:cubicBezTo>
                <a:cubicBezTo>
                  <a:pt x="123" y="100"/>
                  <a:pt x="142" y="125"/>
                  <a:pt x="171" y="137"/>
                </a:cubicBezTo>
                <a:cubicBezTo>
                  <a:pt x="170" y="163"/>
                  <a:pt x="154" y="183"/>
                  <a:pt x="154" y="183"/>
                </a:cubicBezTo>
                <a:cubicBezTo>
                  <a:pt x="153" y="185"/>
                  <a:pt x="153" y="188"/>
                  <a:pt x="154" y="189"/>
                </a:cubicBezTo>
                <a:cubicBezTo>
                  <a:pt x="156" y="191"/>
                  <a:pt x="158" y="191"/>
                  <a:pt x="160" y="191"/>
                </a:cubicBezTo>
                <a:cubicBezTo>
                  <a:pt x="185" y="179"/>
                  <a:pt x="201" y="164"/>
                  <a:pt x="208" y="143"/>
                </a:cubicBezTo>
                <a:cubicBezTo>
                  <a:pt x="214" y="142"/>
                  <a:pt x="219" y="142"/>
                  <a:pt x="224" y="141"/>
                </a:cubicBezTo>
                <a:cubicBezTo>
                  <a:pt x="237" y="163"/>
                  <a:pt x="261" y="177"/>
                  <a:pt x="289" y="179"/>
                </a:cubicBezTo>
                <a:cubicBezTo>
                  <a:pt x="296" y="193"/>
                  <a:pt x="306" y="205"/>
                  <a:pt x="322" y="216"/>
                </a:cubicBezTo>
                <a:close/>
                <a:moveTo>
                  <a:pt x="293" y="170"/>
                </a:moveTo>
                <a:cubicBezTo>
                  <a:pt x="266" y="169"/>
                  <a:pt x="242" y="155"/>
                  <a:pt x="231" y="133"/>
                </a:cubicBezTo>
                <a:cubicBezTo>
                  <a:pt x="230" y="131"/>
                  <a:pt x="228" y="130"/>
                  <a:pt x="227" y="130"/>
                </a:cubicBezTo>
                <a:cubicBezTo>
                  <a:pt x="226" y="130"/>
                  <a:pt x="226" y="130"/>
                  <a:pt x="225" y="131"/>
                </a:cubicBezTo>
                <a:cubicBezTo>
                  <a:pt x="219" y="132"/>
                  <a:pt x="212" y="133"/>
                  <a:pt x="205" y="133"/>
                </a:cubicBezTo>
                <a:cubicBezTo>
                  <a:pt x="202" y="133"/>
                  <a:pt x="201" y="135"/>
                  <a:pt x="200" y="137"/>
                </a:cubicBezTo>
                <a:cubicBezTo>
                  <a:pt x="200" y="138"/>
                  <a:pt x="200" y="138"/>
                  <a:pt x="200" y="139"/>
                </a:cubicBezTo>
                <a:cubicBezTo>
                  <a:pt x="195" y="154"/>
                  <a:pt x="185" y="165"/>
                  <a:pt x="170" y="175"/>
                </a:cubicBezTo>
                <a:cubicBezTo>
                  <a:pt x="175" y="165"/>
                  <a:pt x="180" y="150"/>
                  <a:pt x="181" y="134"/>
                </a:cubicBezTo>
                <a:cubicBezTo>
                  <a:pt x="181" y="134"/>
                  <a:pt x="181" y="134"/>
                  <a:pt x="181" y="134"/>
                </a:cubicBezTo>
                <a:cubicBezTo>
                  <a:pt x="181" y="132"/>
                  <a:pt x="180" y="130"/>
                  <a:pt x="178" y="129"/>
                </a:cubicBezTo>
                <a:cubicBezTo>
                  <a:pt x="150" y="120"/>
                  <a:pt x="132" y="97"/>
                  <a:pt x="132" y="71"/>
                </a:cubicBezTo>
                <a:cubicBezTo>
                  <a:pt x="132" y="37"/>
                  <a:pt x="164" y="9"/>
                  <a:pt x="204" y="9"/>
                </a:cubicBezTo>
                <a:cubicBezTo>
                  <a:pt x="233" y="9"/>
                  <a:pt x="259" y="24"/>
                  <a:pt x="270" y="47"/>
                </a:cubicBezTo>
                <a:cubicBezTo>
                  <a:pt x="271" y="48"/>
                  <a:pt x="273" y="49"/>
                  <a:pt x="276" y="49"/>
                </a:cubicBezTo>
                <a:cubicBezTo>
                  <a:pt x="282" y="47"/>
                  <a:pt x="290" y="46"/>
                  <a:pt x="297" y="46"/>
                </a:cubicBezTo>
                <a:cubicBezTo>
                  <a:pt x="337" y="46"/>
                  <a:pt x="369" y="74"/>
                  <a:pt x="369" y="108"/>
                </a:cubicBezTo>
                <a:cubicBezTo>
                  <a:pt x="369" y="137"/>
                  <a:pt x="347" y="162"/>
                  <a:pt x="315" y="169"/>
                </a:cubicBezTo>
                <a:cubicBezTo>
                  <a:pt x="313" y="169"/>
                  <a:pt x="311" y="171"/>
                  <a:pt x="311" y="173"/>
                </a:cubicBezTo>
                <a:cubicBezTo>
                  <a:pt x="311" y="183"/>
                  <a:pt x="313" y="191"/>
                  <a:pt x="315" y="198"/>
                </a:cubicBezTo>
                <a:cubicBezTo>
                  <a:pt x="306" y="190"/>
                  <a:pt x="301" y="182"/>
                  <a:pt x="297" y="173"/>
                </a:cubicBezTo>
                <a:cubicBezTo>
                  <a:pt x="296" y="171"/>
                  <a:pt x="295" y="170"/>
                  <a:pt x="293" y="170"/>
                </a:cubicBezTo>
                <a:close/>
                <a:moveTo>
                  <a:pt x="139" y="312"/>
                </a:moveTo>
                <a:cubicBezTo>
                  <a:pt x="128" y="309"/>
                  <a:pt x="124" y="290"/>
                  <a:pt x="124" y="279"/>
                </a:cubicBezTo>
                <a:cubicBezTo>
                  <a:pt x="135" y="267"/>
                  <a:pt x="142" y="250"/>
                  <a:pt x="142" y="232"/>
                </a:cubicBezTo>
                <a:cubicBezTo>
                  <a:pt x="142" y="195"/>
                  <a:pt x="124" y="171"/>
                  <a:pt x="96" y="171"/>
                </a:cubicBezTo>
                <a:cubicBezTo>
                  <a:pt x="67" y="171"/>
                  <a:pt x="49" y="195"/>
                  <a:pt x="49" y="232"/>
                </a:cubicBezTo>
                <a:cubicBezTo>
                  <a:pt x="49" y="251"/>
                  <a:pt x="57" y="268"/>
                  <a:pt x="68" y="279"/>
                </a:cubicBezTo>
                <a:cubicBezTo>
                  <a:pt x="67" y="293"/>
                  <a:pt x="63" y="308"/>
                  <a:pt x="54" y="311"/>
                </a:cubicBezTo>
                <a:cubicBezTo>
                  <a:pt x="10" y="320"/>
                  <a:pt x="0" y="342"/>
                  <a:pt x="0" y="359"/>
                </a:cubicBezTo>
                <a:cubicBezTo>
                  <a:pt x="0" y="362"/>
                  <a:pt x="3" y="364"/>
                  <a:pt x="5" y="364"/>
                </a:cubicBezTo>
                <a:cubicBezTo>
                  <a:pt x="186" y="364"/>
                  <a:pt x="186" y="364"/>
                  <a:pt x="186" y="364"/>
                </a:cubicBezTo>
                <a:cubicBezTo>
                  <a:pt x="189" y="364"/>
                  <a:pt x="191" y="362"/>
                  <a:pt x="191" y="359"/>
                </a:cubicBezTo>
                <a:cubicBezTo>
                  <a:pt x="191" y="343"/>
                  <a:pt x="182" y="321"/>
                  <a:pt x="139" y="312"/>
                </a:cubicBezTo>
                <a:close/>
                <a:moveTo>
                  <a:pt x="59" y="232"/>
                </a:moveTo>
                <a:cubicBezTo>
                  <a:pt x="59" y="185"/>
                  <a:pt x="87" y="181"/>
                  <a:pt x="96" y="181"/>
                </a:cubicBezTo>
                <a:cubicBezTo>
                  <a:pt x="104" y="181"/>
                  <a:pt x="132" y="185"/>
                  <a:pt x="132" y="232"/>
                </a:cubicBezTo>
                <a:cubicBezTo>
                  <a:pt x="132" y="261"/>
                  <a:pt x="113" y="283"/>
                  <a:pt x="96" y="283"/>
                </a:cubicBezTo>
                <a:cubicBezTo>
                  <a:pt x="78" y="283"/>
                  <a:pt x="59" y="261"/>
                  <a:pt x="59" y="232"/>
                </a:cubicBezTo>
                <a:close/>
                <a:moveTo>
                  <a:pt x="10" y="355"/>
                </a:moveTo>
                <a:cubicBezTo>
                  <a:pt x="12" y="338"/>
                  <a:pt x="28" y="326"/>
                  <a:pt x="56" y="320"/>
                </a:cubicBezTo>
                <a:cubicBezTo>
                  <a:pt x="56" y="320"/>
                  <a:pt x="56" y="320"/>
                  <a:pt x="56" y="320"/>
                </a:cubicBezTo>
                <a:cubicBezTo>
                  <a:pt x="69" y="316"/>
                  <a:pt x="75" y="301"/>
                  <a:pt x="77" y="286"/>
                </a:cubicBezTo>
                <a:cubicBezTo>
                  <a:pt x="83" y="290"/>
                  <a:pt x="89" y="292"/>
                  <a:pt x="96" y="292"/>
                </a:cubicBezTo>
                <a:cubicBezTo>
                  <a:pt x="102" y="292"/>
                  <a:pt x="109" y="290"/>
                  <a:pt x="115" y="286"/>
                </a:cubicBezTo>
                <a:cubicBezTo>
                  <a:pt x="117" y="302"/>
                  <a:pt x="123" y="317"/>
                  <a:pt x="136" y="321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64" y="326"/>
                  <a:pt x="179" y="338"/>
                  <a:pt x="181" y="355"/>
                </a:cubicBezTo>
                <a:lnTo>
                  <a:pt x="10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1" name="Freeform 126"/>
          <p:cNvSpPr>
            <a:spLocks noEditPoints="1"/>
          </p:cNvSpPr>
          <p:nvPr/>
        </p:nvSpPr>
        <p:spPr bwMode="auto">
          <a:xfrm>
            <a:off x="895351" y="1091407"/>
            <a:ext cx="373063" cy="314854"/>
          </a:xfrm>
          <a:custGeom>
            <a:avLst/>
            <a:gdLst>
              <a:gd name="T0" fmla="*/ 2147483646 w 703"/>
              <a:gd name="T1" fmla="*/ 2147483646 h 711"/>
              <a:gd name="T2" fmla="*/ 2147483646 w 703"/>
              <a:gd name="T3" fmla="*/ 2147483646 h 711"/>
              <a:gd name="T4" fmla="*/ 2147483646 w 703"/>
              <a:gd name="T5" fmla="*/ 2147483646 h 711"/>
              <a:gd name="T6" fmla="*/ 2147483646 w 703"/>
              <a:gd name="T7" fmla="*/ 2147483646 h 711"/>
              <a:gd name="T8" fmla="*/ 2147483646 w 703"/>
              <a:gd name="T9" fmla="*/ 2147483646 h 711"/>
              <a:gd name="T10" fmla="*/ 2147483646 w 703"/>
              <a:gd name="T11" fmla="*/ 2147483646 h 711"/>
              <a:gd name="T12" fmla="*/ 2147483646 w 703"/>
              <a:gd name="T13" fmla="*/ 2147483646 h 711"/>
              <a:gd name="T14" fmla="*/ 2147483646 w 703"/>
              <a:gd name="T15" fmla="*/ 2147483646 h 711"/>
              <a:gd name="T16" fmla="*/ 2147483646 w 703"/>
              <a:gd name="T17" fmla="*/ 0 h 711"/>
              <a:gd name="T18" fmla="*/ 2147483646 w 703"/>
              <a:gd name="T19" fmla="*/ 2147483646 h 711"/>
              <a:gd name="T20" fmla="*/ 2147483646 w 703"/>
              <a:gd name="T21" fmla="*/ 2147483646 h 711"/>
              <a:gd name="T22" fmla="*/ 2147483646 w 703"/>
              <a:gd name="T23" fmla="*/ 2147483646 h 711"/>
              <a:gd name="T24" fmla="*/ 0 w 703"/>
              <a:gd name="T25" fmla="*/ 2147483646 h 711"/>
              <a:gd name="T26" fmla="*/ 0 w 703"/>
              <a:gd name="T27" fmla="*/ 2147483646 h 711"/>
              <a:gd name="T28" fmla="*/ 2147483646 w 703"/>
              <a:gd name="T29" fmla="*/ 2147483646 h 711"/>
              <a:gd name="T30" fmla="*/ 2147483646 w 703"/>
              <a:gd name="T31" fmla="*/ 2147483646 h 711"/>
              <a:gd name="T32" fmla="*/ 2147483646 w 703"/>
              <a:gd name="T33" fmla="*/ 2147483646 h 711"/>
              <a:gd name="T34" fmla="*/ 2147483646 w 703"/>
              <a:gd name="T35" fmla="*/ 2147483646 h 711"/>
              <a:gd name="T36" fmla="*/ 2147483646 w 703"/>
              <a:gd name="T37" fmla="*/ 2147483646 h 711"/>
              <a:gd name="T38" fmla="*/ 2147483646 w 703"/>
              <a:gd name="T39" fmla="*/ 2147483646 h 711"/>
              <a:gd name="T40" fmla="*/ 2147483646 w 703"/>
              <a:gd name="T41" fmla="*/ 2147483646 h 711"/>
              <a:gd name="T42" fmla="*/ 2147483646 w 703"/>
              <a:gd name="T43" fmla="*/ 2147483646 h 711"/>
              <a:gd name="T44" fmla="*/ 2147483646 w 703"/>
              <a:gd name="T45" fmla="*/ 2147483646 h 711"/>
              <a:gd name="T46" fmla="*/ 2147483646 w 703"/>
              <a:gd name="T47" fmla="*/ 2147483646 h 711"/>
              <a:gd name="T48" fmla="*/ 2147483646 w 703"/>
              <a:gd name="T49" fmla="*/ 2147483646 h 711"/>
              <a:gd name="T50" fmla="*/ 2147483646 w 703"/>
              <a:gd name="T51" fmla="*/ 2147483646 h 711"/>
              <a:gd name="T52" fmla="*/ 2147483646 w 703"/>
              <a:gd name="T53" fmla="*/ 2147483646 h 711"/>
              <a:gd name="T54" fmla="*/ 2147483646 w 703"/>
              <a:gd name="T55" fmla="*/ 2147483646 h 711"/>
              <a:gd name="T56" fmla="*/ 2147483646 w 703"/>
              <a:gd name="T57" fmla="*/ 2147483646 h 711"/>
              <a:gd name="T58" fmla="*/ 2147483646 w 703"/>
              <a:gd name="T59" fmla="*/ 2147483646 h 711"/>
              <a:gd name="T60" fmla="*/ 2147483646 w 703"/>
              <a:gd name="T61" fmla="*/ 2147483646 h 711"/>
              <a:gd name="T62" fmla="*/ 2147483646 w 703"/>
              <a:gd name="T63" fmla="*/ 2147483646 h 711"/>
              <a:gd name="T64" fmla="*/ 2147483646 w 703"/>
              <a:gd name="T65" fmla="*/ 2147483646 h 711"/>
              <a:gd name="T66" fmla="*/ 2147483646 w 703"/>
              <a:gd name="T67" fmla="*/ 2147483646 h 711"/>
              <a:gd name="T68" fmla="*/ 2147483646 w 703"/>
              <a:gd name="T69" fmla="*/ 2147483646 h 711"/>
              <a:gd name="T70" fmla="*/ 2147483646 w 703"/>
              <a:gd name="T71" fmla="*/ 2147483646 h 711"/>
              <a:gd name="T72" fmla="*/ 2147483646 w 703"/>
              <a:gd name="T73" fmla="*/ 2147483646 h 711"/>
              <a:gd name="T74" fmla="*/ 2147483646 w 703"/>
              <a:gd name="T75" fmla="*/ 2147483646 h 711"/>
              <a:gd name="T76" fmla="*/ 2147483646 w 703"/>
              <a:gd name="T77" fmla="*/ 2147483646 h 711"/>
              <a:gd name="T78" fmla="*/ 2147483646 w 703"/>
              <a:gd name="T79" fmla="*/ 2147483646 h 711"/>
              <a:gd name="T80" fmla="*/ 2147483646 w 703"/>
              <a:gd name="T81" fmla="*/ 2147483646 h 711"/>
              <a:gd name="T82" fmla="*/ 2147483646 w 703"/>
              <a:gd name="T83" fmla="*/ 2147483646 h 711"/>
              <a:gd name="T84" fmla="*/ 2147483646 w 703"/>
              <a:gd name="T85" fmla="*/ 2147483646 h 7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03"/>
              <a:gd name="T130" fmla="*/ 0 h 711"/>
              <a:gd name="T131" fmla="*/ 703 w 703"/>
              <a:gd name="T132" fmla="*/ 711 h 7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fr-FR"/>
          </a:p>
        </p:txBody>
      </p:sp>
      <p:sp>
        <p:nvSpPr>
          <p:cNvPr id="9232" name="Rectangle 2"/>
          <p:cNvSpPr>
            <a:spLocks noChangeArrowheads="1"/>
          </p:cNvSpPr>
          <p:nvPr/>
        </p:nvSpPr>
        <p:spPr bwMode="auto">
          <a:xfrm>
            <a:off x="9303156" y="644803"/>
            <a:ext cx="299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endParaRPr lang="fr-FR">
              <a:cs typeface="Arial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05916"/>
              </p:ext>
            </p:extLst>
          </p:nvPr>
        </p:nvGraphicFramePr>
        <p:xfrm>
          <a:off x="1662742" y="54987"/>
          <a:ext cx="6278564" cy="567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Document" r:id="rId7" imgW="5765800" imgH="5207000" progId="Word.Document.12">
                  <p:embed/>
                </p:oleObj>
              </mc:Choice>
              <mc:Fallback>
                <p:oleObj name="Document" r:id="rId7" imgW="5765800" imgH="520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2742" y="54987"/>
                        <a:ext cx="6278564" cy="5670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02447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557</Words>
  <Application>Microsoft Office PowerPoint</Application>
  <PresentationFormat>Affichage à l'écran (16:10)</PresentationFormat>
  <Paragraphs>129</Paragraphs>
  <Slides>28</Slides>
  <Notes>25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Avenir LT Pro 35 Light</vt:lpstr>
      <vt:lpstr>Calibri</vt:lpstr>
      <vt:lpstr>Century Gothic</vt:lpstr>
      <vt:lpstr>Wingdings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</dc:creator>
  <cp:lastModifiedBy>SANTELLI Karin</cp:lastModifiedBy>
  <cp:revision>39</cp:revision>
  <dcterms:created xsi:type="dcterms:W3CDTF">2021-11-08T15:30:13Z</dcterms:created>
  <dcterms:modified xsi:type="dcterms:W3CDTF">2021-11-10T09:24:51Z</dcterms:modified>
</cp:coreProperties>
</file>